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0.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199.xml" ContentType="application/vnd.openxmlformats-officedocument.presentationml.slideLayout+xml"/>
  <Override PartName="/ppt/theme/theme11.xml" ContentType="application/vnd.openxmlformats-officedocument.theme+xml"/>
  <Override PartName="/ppt/tags/tag22.xml" ContentType="application/vnd.openxmlformats-officedocument.presentationml.tags+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theme/theme14.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7.xml" ContentType="application/vnd.openxmlformats-officedocument.presentationml.tags+xml"/>
  <Override PartName="/ppt/notesSlides/notesSlide3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39.xml" ContentType="application/vnd.openxmlformats-officedocument.presentationml.notesSlide+xml"/>
  <Override PartName="/ppt/tags/tag3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9" r:id="rId4"/>
    <p:sldMasterId id="2147483679" r:id="rId5"/>
    <p:sldMasterId id="2147483771" r:id="rId6"/>
    <p:sldMasterId id="2147483802" r:id="rId7"/>
    <p:sldMasterId id="2147483819" r:id="rId8"/>
    <p:sldMasterId id="2147483837" r:id="rId9"/>
    <p:sldMasterId id="2147483869" r:id="rId10"/>
    <p:sldMasterId id="2147483683" r:id="rId11"/>
    <p:sldMasterId id="2147483694" r:id="rId12"/>
    <p:sldMasterId id="2147483719" r:id="rId13"/>
    <p:sldMasterId id="2147483898" r:id="rId14"/>
    <p:sldMasterId id="2147483911" r:id="rId15"/>
    <p:sldMasterId id="2147483914" r:id="rId16"/>
    <p:sldMasterId id="2147483917" r:id="rId17"/>
  </p:sldMasterIdLst>
  <p:notesMasterIdLst>
    <p:notesMasterId r:id="rId87"/>
  </p:notesMasterIdLst>
  <p:sldIdLst>
    <p:sldId id="409" r:id="rId18"/>
    <p:sldId id="2145707271" r:id="rId19"/>
    <p:sldId id="1309" r:id="rId20"/>
    <p:sldId id="419" r:id="rId21"/>
    <p:sldId id="10859" r:id="rId22"/>
    <p:sldId id="1577" r:id="rId23"/>
    <p:sldId id="2145706799" r:id="rId24"/>
    <p:sldId id="2145706798" r:id="rId25"/>
    <p:sldId id="2145707283" r:id="rId26"/>
    <p:sldId id="10872" r:id="rId27"/>
    <p:sldId id="10873" r:id="rId28"/>
    <p:sldId id="2145707292" r:id="rId29"/>
    <p:sldId id="2145706744" r:id="rId30"/>
    <p:sldId id="2145706747" r:id="rId31"/>
    <p:sldId id="1609" r:id="rId32"/>
    <p:sldId id="10874" r:id="rId33"/>
    <p:sldId id="2145707282" r:id="rId34"/>
    <p:sldId id="2145706748" r:id="rId35"/>
    <p:sldId id="2145706749" r:id="rId36"/>
    <p:sldId id="10871" r:id="rId37"/>
    <p:sldId id="2145707293" r:id="rId38"/>
    <p:sldId id="2145707294" r:id="rId39"/>
    <p:sldId id="10863" r:id="rId40"/>
    <p:sldId id="2145707298" r:id="rId41"/>
    <p:sldId id="2145707268" r:id="rId42"/>
    <p:sldId id="2145707269" r:id="rId43"/>
    <p:sldId id="10866" r:id="rId44"/>
    <p:sldId id="2145707295" r:id="rId45"/>
    <p:sldId id="2145707279" r:id="rId46"/>
    <p:sldId id="2145707280" r:id="rId47"/>
    <p:sldId id="2145707299" r:id="rId48"/>
    <p:sldId id="2145707281" r:id="rId49"/>
    <p:sldId id="2145706678" r:id="rId50"/>
    <p:sldId id="10879" r:id="rId51"/>
    <p:sldId id="2145707278" r:id="rId52"/>
    <p:sldId id="10878" r:id="rId53"/>
    <p:sldId id="2145706741" r:id="rId54"/>
    <p:sldId id="2145707285" r:id="rId55"/>
    <p:sldId id="10877" r:id="rId56"/>
    <p:sldId id="2145706758" r:id="rId57"/>
    <p:sldId id="2145706759" r:id="rId58"/>
    <p:sldId id="2145706760" r:id="rId59"/>
    <p:sldId id="10818" r:id="rId60"/>
    <p:sldId id="430" r:id="rId61"/>
    <p:sldId id="2145707274" r:id="rId62"/>
    <p:sldId id="2145706726" r:id="rId63"/>
    <p:sldId id="311" r:id="rId64"/>
    <p:sldId id="296" r:id="rId65"/>
    <p:sldId id="319" r:id="rId66"/>
    <p:sldId id="2145707288" r:id="rId67"/>
    <p:sldId id="2145706763" r:id="rId68"/>
    <p:sldId id="2145706804" r:id="rId69"/>
    <p:sldId id="323" r:id="rId70"/>
    <p:sldId id="1617" r:id="rId71"/>
    <p:sldId id="2145706766" r:id="rId72"/>
    <p:sldId id="1613" r:id="rId73"/>
    <p:sldId id="2145707290" r:id="rId74"/>
    <p:sldId id="2145707291" r:id="rId75"/>
    <p:sldId id="2145707289" r:id="rId76"/>
    <p:sldId id="10875" r:id="rId77"/>
    <p:sldId id="10876" r:id="rId78"/>
    <p:sldId id="2145706806" r:id="rId79"/>
    <p:sldId id="2145706807" r:id="rId80"/>
    <p:sldId id="2145707264" r:id="rId81"/>
    <p:sldId id="2145707250" r:id="rId82"/>
    <p:sldId id="2145707252" r:id="rId83"/>
    <p:sldId id="2145707249" r:id="rId84"/>
    <p:sldId id="2145707267" r:id="rId85"/>
    <p:sldId id="2145707265" r:id="rId86"/>
  </p:sldIdLst>
  <p:sldSz cx="12192000" cy="6858000"/>
  <p:notesSz cx="6858000" cy="9144000"/>
  <p:custDataLst>
    <p:tags r:id="rId8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F295FCC3-E74D-4EB3-BD45-6871669EF4D7}">
          <p14:sldIdLst>
            <p14:sldId id="409"/>
            <p14:sldId id="2145707271"/>
          </p14:sldIdLst>
        </p14:section>
        <p14:section name="TELPAS" id="{B71ADF00-06AE-421B-8121-C2E3FE0F350E}">
          <p14:sldIdLst>
            <p14:sldId id="1309"/>
            <p14:sldId id="419"/>
            <p14:sldId id="10859"/>
            <p14:sldId id="1577"/>
            <p14:sldId id="2145706799"/>
            <p14:sldId id="2145706798"/>
            <p14:sldId id="2145707283"/>
            <p14:sldId id="10872"/>
            <p14:sldId id="10873"/>
            <p14:sldId id="2145707292"/>
            <p14:sldId id="2145706744"/>
            <p14:sldId id="2145706747"/>
            <p14:sldId id="1609"/>
            <p14:sldId id="10874"/>
            <p14:sldId id="2145707282"/>
            <p14:sldId id="2145706748"/>
            <p14:sldId id="2145706749"/>
            <p14:sldId id="10871"/>
            <p14:sldId id="2145707293"/>
            <p14:sldId id="2145707294"/>
            <p14:sldId id="10863"/>
            <p14:sldId id="2145707298"/>
            <p14:sldId id="2145707268"/>
            <p14:sldId id="2145707269"/>
            <p14:sldId id="10866"/>
            <p14:sldId id="2145707295"/>
            <p14:sldId id="2145707279"/>
            <p14:sldId id="2145707280"/>
            <p14:sldId id="2145707299"/>
            <p14:sldId id="2145707281"/>
            <p14:sldId id="2145706678"/>
            <p14:sldId id="10879"/>
            <p14:sldId id="2145707278"/>
            <p14:sldId id="10878"/>
            <p14:sldId id="2145706741"/>
            <p14:sldId id="2145707285"/>
            <p14:sldId id="10877"/>
            <p14:sldId id="2145706758"/>
            <p14:sldId id="2145706759"/>
            <p14:sldId id="2145706760"/>
          </p14:sldIdLst>
        </p14:section>
        <p14:section name="TELPAS Alternate" id="{727A5CCE-DD7C-44F8-A0A5-8DB5BDCE4C99}">
          <p14:sldIdLst>
            <p14:sldId id="10818"/>
            <p14:sldId id="430"/>
            <p14:sldId id="2145707274"/>
            <p14:sldId id="2145706726"/>
            <p14:sldId id="311"/>
            <p14:sldId id="296"/>
            <p14:sldId id="319"/>
            <p14:sldId id="2145707288"/>
            <p14:sldId id="2145706763"/>
            <p14:sldId id="2145706804"/>
            <p14:sldId id="323"/>
            <p14:sldId id="1617"/>
            <p14:sldId id="2145706766"/>
            <p14:sldId id="1613"/>
            <p14:sldId id="2145707290"/>
            <p14:sldId id="2145707291"/>
            <p14:sldId id="2145707289"/>
            <p14:sldId id="10875"/>
            <p14:sldId id="10876"/>
            <p14:sldId id="2145706806"/>
            <p14:sldId id="2145706807"/>
            <p14:sldId id="2145707264"/>
            <p14:sldId id="2145707250"/>
            <p14:sldId id="2145707252"/>
            <p14:sldId id="2145707249"/>
            <p14:sldId id="2145707267"/>
            <p14:sldId id="21457072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ED000E-D01D-9C76-1083-57C51DB6CF1D}" name="McMillion, Laquita" initials="ML" userId="S::Laquita.McMillion@tea.texas.gov::8e92221f-39cc-41af-bcaf-cb6a08468f6c" providerId="AD"/>
  <p188:author id="{4FFAE31B-FC01-5FAA-FBBF-62C2CF4CDDA3}" name="Runge, Jordan" initials="RJ" userId="S::jordan.runge@tea.texas.gov::c80d4681-33d6-4e69-9e24-9a52e142deef" providerId="AD"/>
  <p188:author id="{943F472C-0D74-F9DF-57D0-7E6C97DEC902}" name="Griffin, Rachel" initials="GR" userId="S::Rachel.Griffin@tea.texas.gov::fcae45bf-dcdb-4a43-a8cb-7f247a985ffc" providerId="AD"/>
  <p188:author id="{49C7242F-ACC6-39D1-019F-870D75555FDA}" name="Geoffrey, Sona" initials="GS" userId="S::sona.geoffrey@tea.texas.gov::a57b638d-f361-442f-9798-7a281b088f9e" providerId="AD"/>
  <p188:author id="{795D2A30-5BB9-36B3-1DE1-3F1A59FA63E5}" name="Cole, Julie" initials="CJ" userId="S::julie.cole@tea.texas.gov::79432375-7d93-47cc-87d8-3df231f8a59d" providerId="AD"/>
  <p188:author id="{A4EA6533-0129-637E-7759-71F918B8C38F}" name="Jordan Runge" initials="JR" userId="S::Jordan.Runge@tea.texas.gov::c80d4681-33d6-4e69-9e24-9a52e142deef" providerId="AD"/>
  <p188:author id="{312D723D-7ADA-D775-60F9-97316E723CFA}" name="Kwan, Jamie" initials="KJ" userId="S::Jamie.Kwan@tea.texas.gov::f729efcc-d475-4685-9555-9b0334f6d6c7" providerId="AD"/>
  <p188:author id="{4A336542-18C9-AE84-4A81-E44D6E204244}" name="Rios, Jose" initials="JR" userId="S::Jose.Rios@tea.texas.gov::963362a9-df82-4321-9f83-777059f41455" providerId="AD"/>
  <p188:author id="{961DB550-C5A1-E9DF-07BF-04C1E923298B}" name="Cavazos, Esmeralda" initials="CE" userId="S::esmeralda.cavazos@tea.texas.gov::a8123084-e289-4fb0-a260-dfc91aed3333" providerId="AD"/>
  <p188:author id="{068AF663-3BA7-4FA4-3DD4-963841881803}" name="Wise, Donna" initials="WD" userId="S::donna.wise@tea.texas.gov::216c2e37-549d-44c4-b3fa-3cba9fdbddd3" providerId="AD"/>
  <p188:author id="{9F834677-19B7-336D-3689-DABE52BBEBB2}" name="Cavazos, Esmeralda" initials="CE" userId="S::Esmeralda.Cavazos@tea.texas.gov::a8123084-e289-4fb0-a260-dfc91aed3333" providerId="AD"/>
  <p188:author id="{2EA58485-BEBA-926B-04CD-DAA34A1E9676}" name="Lawver, Andrew" initials="LA" userId="S::Andrew.Lawver@tea.texas.gov::e10e2c02-84af-4952-9c88-8214d2812fe4" providerId="AD"/>
  <p188:author id="{1552F3A7-6322-C342-E142-D5D5233B21C8}" name="Rios, Jose" initials="RJ" userId="S::jose.rios@tea.texas.gov::963362a9-df82-4321-9f83-777059f41455" providerId="AD"/>
  <p188:author id="{15378BB6-DB8F-8CAC-0325-1E6D80609EB9}" name="Cole, Julie" initials="CJ" userId="S::Julie.Cole@tea.texas.gov::79432375-7d93-47cc-87d8-3df231f8a59d" providerId="AD"/>
  <p188:author id="{B1746ABF-DF0F-380D-32FA-93B4B153DA8E}" name="Lawver, Andrew" initials="LA" userId="S::andrew.lawver@tea.texas.gov::e10e2c02-84af-4952-9c88-8214d2812fe4" providerId="AD"/>
  <p188:author id="{467985C2-9D92-BF54-2047-26D2C0F0F374}" name="Winward, Emily" initials="WE" userId="S::Emily.Winward@tea.texas.gov::b2c23b8a-df21-4fe0-bc8a-c4c1aac6e5aa" providerId="AD"/>
  <p188:author id="{FB4ACBE9-5F6B-F08A-A4EA-DBC63D811382}" name="Mayton, Karen" initials="MK" userId="S::karen.mayton@tea.texas.gov::a057eaa2-86dc-4f70-ae24-8b8794da143c" providerId="AD"/>
  <p188:author id="{AC24DBF3-C627-7015-1397-A0F5AAB7CF50}" name="Griffin, Rachel" initials="GR" userId="S::rachel.griffin@tea.texas.gov::fcae45bf-dcdb-4a43-a8cb-7f247a985f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tello, Victoria" initials="BV" lastIdx="20" clrIdx="0">
    <p:extLst>
      <p:ext uri="{19B8F6BF-5375-455C-9EA6-DF929625EA0E}">
        <p15:presenceInfo xmlns:p15="http://schemas.microsoft.com/office/powerpoint/2012/main" userId="S::Victoria.Botello@tea.texas.gov::08368ea2-2749-4b48-8f48-963ae92cc644" providerId="AD"/>
      </p:ext>
    </p:extLst>
  </p:cmAuthor>
  <p:cmAuthor id="2" name="McCeig, Kristina" initials="MK" lastIdx="11" clrIdx="1">
    <p:extLst>
      <p:ext uri="{19B8F6BF-5375-455C-9EA6-DF929625EA0E}">
        <p15:presenceInfo xmlns:p15="http://schemas.microsoft.com/office/powerpoint/2012/main" userId="S::Kristina.McCeig@tea.texas.gov::2b15fc6a-f43a-4fc6-b1c8-4c447e146d55" providerId="AD"/>
      </p:ext>
    </p:extLst>
  </p:cmAuthor>
  <p:cmAuthor id="3" name="Salas, Vincent" initials="SV" lastIdx="2" clrIdx="2">
    <p:extLst>
      <p:ext uri="{19B8F6BF-5375-455C-9EA6-DF929625EA0E}">
        <p15:presenceInfo xmlns:p15="http://schemas.microsoft.com/office/powerpoint/2012/main" userId="S::Vincent.Salas@tea.texas.gov::594b2508-dc8c-4252-97a5-d4858c1c46b8" providerId="AD"/>
      </p:ext>
    </p:extLst>
  </p:cmAuthor>
  <p:cmAuthor id="4" name="Kwan, Jamie" initials="KJ" lastIdx="8" clrIdx="3">
    <p:extLst>
      <p:ext uri="{19B8F6BF-5375-455C-9EA6-DF929625EA0E}">
        <p15:presenceInfo xmlns:p15="http://schemas.microsoft.com/office/powerpoint/2012/main" userId="S::Jamie.Kwan@tea.texas.gov::f729efcc-d475-4685-9555-9b0334f6d6c7" providerId="AD"/>
      </p:ext>
    </p:extLst>
  </p:cmAuthor>
  <p:cmAuthor id="5" name="Tian, Iris" initials="TI" lastIdx="64" clrIdx="4">
    <p:extLst>
      <p:ext uri="{19B8F6BF-5375-455C-9EA6-DF929625EA0E}">
        <p15:presenceInfo xmlns:p15="http://schemas.microsoft.com/office/powerpoint/2012/main" userId="S::Iris.Tian@tea.texas.gov::3a26a5fd-4e1b-43a0-894e-6aa7fc051075" providerId="AD"/>
      </p:ext>
    </p:extLst>
  </p:cmAuthor>
  <p:cmAuthor id="6" name="Cole, Julie" initials="CJ" lastIdx="10" clrIdx="5">
    <p:extLst>
      <p:ext uri="{19B8F6BF-5375-455C-9EA6-DF929625EA0E}">
        <p15:presenceInfo xmlns:p15="http://schemas.microsoft.com/office/powerpoint/2012/main" userId="S::julie.cole@tea.texas.gov::79432375-7d93-47cc-87d8-3df231f8a59d" providerId="AD"/>
      </p:ext>
    </p:extLst>
  </p:cmAuthor>
  <p:cmAuthor id="7" name="Rios, Jose" initials="RJ" lastIdx="23" clrIdx="6">
    <p:extLst>
      <p:ext uri="{19B8F6BF-5375-455C-9EA6-DF929625EA0E}">
        <p15:presenceInfo xmlns:p15="http://schemas.microsoft.com/office/powerpoint/2012/main" userId="S::jose.rios@tea.texas.gov::963362a9-df82-4321-9f83-777059f41455" providerId="AD"/>
      </p:ext>
    </p:extLst>
  </p:cmAuthor>
  <p:cmAuthor id="8" name="Gallardo, Vanessa" initials="GV" lastIdx="9" clrIdx="7">
    <p:extLst>
      <p:ext uri="{19B8F6BF-5375-455C-9EA6-DF929625EA0E}">
        <p15:presenceInfo xmlns:p15="http://schemas.microsoft.com/office/powerpoint/2012/main" userId="S::vanessa.gallardo@tea.texas.gov::d1be8824-0db0-49fc-a423-3e499024b670" providerId="AD"/>
      </p:ext>
    </p:extLst>
  </p:cmAuthor>
  <p:cmAuthor id="9" name="Reynolds-Miller, Danielle R" initials="RDR" lastIdx="15" clrIdx="8">
    <p:extLst>
      <p:ext uri="{19B8F6BF-5375-455C-9EA6-DF929625EA0E}">
        <p15:presenceInfo xmlns:p15="http://schemas.microsoft.com/office/powerpoint/2012/main" userId="S::DREYNOLDS-MILLER@ets.org::b932bbe0-bb69-4459-8faa-eb58cea412ce" providerId="AD"/>
      </p:ext>
    </p:extLst>
  </p:cmAuthor>
  <p:cmAuthor id="10" name="Marin, Michael" initials="MM" lastIdx="2" clrIdx="9">
    <p:extLst>
      <p:ext uri="{19B8F6BF-5375-455C-9EA6-DF929625EA0E}">
        <p15:presenceInfo xmlns:p15="http://schemas.microsoft.com/office/powerpoint/2012/main" userId="S::Michael.Marin@Pearson.com::39628060-a141-4dff-929e-083077c92588" providerId="AD"/>
      </p:ext>
    </p:extLst>
  </p:cmAuthor>
  <p:cmAuthor id="11" name="Rachel" initials="R" lastIdx="4" clrIdx="10">
    <p:extLst>
      <p:ext uri="{19B8F6BF-5375-455C-9EA6-DF929625EA0E}">
        <p15:presenceInfo xmlns:p15="http://schemas.microsoft.com/office/powerpoint/2012/main" userId="Rachel" providerId="None"/>
      </p:ext>
    </p:extLst>
  </p:cmAuthor>
  <p:cmAuthor id="12" name="Kane, Tyson" initials="KT" lastIdx="3" clrIdx="11">
    <p:extLst>
      <p:ext uri="{19B8F6BF-5375-455C-9EA6-DF929625EA0E}">
        <p15:presenceInfo xmlns:p15="http://schemas.microsoft.com/office/powerpoint/2012/main" userId="S::tyson.kane@tea.texas.gov::f08ac264-e150-4307-b05f-aecb52bec8f4" providerId="AD"/>
      </p:ext>
    </p:extLst>
  </p:cmAuthor>
  <p:cmAuthor id="13" name="Wilkins, Angela" initials="WA" lastIdx="6" clrIdx="12">
    <p:extLst>
      <p:ext uri="{19B8F6BF-5375-455C-9EA6-DF929625EA0E}">
        <p15:presenceInfo xmlns:p15="http://schemas.microsoft.com/office/powerpoint/2012/main" userId="S::angela.wilkins@tea.texas.gov::52390353-84c0-470e-870d-ef70412cc9cc" providerId="AD"/>
      </p:ext>
    </p:extLst>
  </p:cmAuthor>
  <p:cmAuthor id="14" name="Cavazos, Esmeralda" initials="CE" lastIdx="42" clrIdx="13">
    <p:extLst>
      <p:ext uri="{19B8F6BF-5375-455C-9EA6-DF929625EA0E}">
        <p15:presenceInfo xmlns:p15="http://schemas.microsoft.com/office/powerpoint/2012/main" userId="S::esmeralda.cavazos@tea.texas.gov::a8123084-e289-4fb0-a260-dfc91aed3333" providerId="AD"/>
      </p:ext>
    </p:extLst>
  </p:cmAuthor>
  <p:cmAuthor id="15" name="Kirchner, Glenn" initials="KG" lastIdx="1" clrIdx="14">
    <p:extLst>
      <p:ext uri="{19B8F6BF-5375-455C-9EA6-DF929625EA0E}">
        <p15:presenceInfo xmlns:p15="http://schemas.microsoft.com/office/powerpoint/2012/main" userId="S::glenn.kirchner@tea.texas.gov::568dd0cc-e555-4d39-9332-da07e6513ddb" providerId="AD"/>
      </p:ext>
    </p:extLst>
  </p:cmAuthor>
  <p:cmAuthor id="16" name="Griffin, Rachel" initials="GR" lastIdx="7" clrIdx="15">
    <p:extLst>
      <p:ext uri="{19B8F6BF-5375-455C-9EA6-DF929625EA0E}">
        <p15:presenceInfo xmlns:p15="http://schemas.microsoft.com/office/powerpoint/2012/main" userId="S::Rachel.Griffin@tea.texas.gov::fcae45bf-dcdb-4a43-a8cb-7f247a985ffc" providerId="AD"/>
      </p:ext>
    </p:extLst>
  </p:cmAuthor>
  <p:cmAuthor id="17" name="Runge, Jordan" initials="RJ" lastIdx="9" clrIdx="16">
    <p:extLst>
      <p:ext uri="{19B8F6BF-5375-455C-9EA6-DF929625EA0E}">
        <p15:presenceInfo xmlns:p15="http://schemas.microsoft.com/office/powerpoint/2012/main" userId="S::Jordan.Runge@tea.texas.gov::c80d4681-33d6-4e69-9e24-9a52e142de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38"/>
    <a:srgbClr val="B4C6E7"/>
    <a:srgbClr val="0000FF"/>
    <a:srgbClr val="5751E9"/>
    <a:srgbClr val="0D6CB9"/>
    <a:srgbClr val="E7EBF3"/>
    <a:srgbClr val="D93C10"/>
    <a:srgbClr val="008482"/>
    <a:srgbClr val="42873F"/>
    <a:srgbClr val="CCD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040CC6-C2F5-44BF-A297-3FD32899E4F5}" v="3487" dt="2024-01-26T19:51:45.7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36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slide" Target="slides/slide59.xml"/><Relationship Id="rId84" Type="http://schemas.openxmlformats.org/officeDocument/2006/relationships/slide" Target="slides/slide67.xml"/><Relationship Id="rId89"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slide" Target="slides/slide62.xml"/><Relationship Id="rId87"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4.xml"/><Relationship Id="rId82" Type="http://schemas.openxmlformats.org/officeDocument/2006/relationships/slide" Target="slides/slide65.xml"/><Relationship Id="rId90" Type="http://schemas.openxmlformats.org/officeDocument/2006/relationships/presProps" Target="presProps.xml"/><Relationship Id="rId95" Type="http://schemas.microsoft.com/office/2015/10/relationships/revisionInfo" Target="revisionInfo.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tags" Target="tags/tag1.xml"/><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S::esmeralda.cavazos@tea.texas.gov::a8123084-e289-4fb0-a260-dfc91aed3333" providerId="AD" clId="Web-{DFFE30E0-62CF-880B-41C3-F161457F8EA1}"/>
    <pc:docChg chg="modSld">
      <pc:chgData name="Cavazos, Esmeralda" userId="S::esmeralda.cavazos@tea.texas.gov::a8123084-e289-4fb0-a260-dfc91aed3333" providerId="AD" clId="Web-{DFFE30E0-62CF-880B-41C3-F161457F8EA1}" dt="2024-01-24T19:44:42.708" v="4"/>
      <pc:docMkLst>
        <pc:docMk/>
      </pc:docMkLst>
      <pc:sldChg chg="modSp modCm">
        <pc:chgData name="Cavazos, Esmeralda" userId="S::esmeralda.cavazos@tea.texas.gov::a8123084-e289-4fb0-a260-dfc91aed3333" providerId="AD" clId="Web-{DFFE30E0-62CF-880B-41C3-F161457F8EA1}" dt="2024-01-24T19:44:42.708" v="4"/>
        <pc:sldMkLst>
          <pc:docMk/>
          <pc:sldMk cId="586411253" sldId="2145707274"/>
        </pc:sldMkLst>
        <pc:graphicFrameChg chg="mod modGraphic">
          <ac:chgData name="Cavazos, Esmeralda" userId="S::esmeralda.cavazos@tea.texas.gov::a8123084-e289-4fb0-a260-dfc91aed3333" providerId="AD" clId="Web-{DFFE30E0-62CF-880B-41C3-F161457F8EA1}" dt="2024-01-24T19:44:35.505" v="3"/>
          <ac:graphicFrameMkLst>
            <pc:docMk/>
            <pc:sldMk cId="586411253" sldId="2145707274"/>
            <ac:graphicFrameMk id="7" creationId="{3161386D-71CF-5AD2-FDCD-1EB32F4B736E}"/>
          </ac:graphicFrameMkLst>
        </pc:graphicFrameChg>
        <pc:extLst>
          <p:ext xmlns:p="http://schemas.openxmlformats.org/presentationml/2006/main" uri="{D6D511B9-2390-475A-947B-AFAB55BFBCF1}">
            <pc226:cmChg xmlns:pc226="http://schemas.microsoft.com/office/powerpoint/2022/06/main/command" chg="">
              <pc226:chgData name="Cavazos, Esmeralda" userId="S::esmeralda.cavazos@tea.texas.gov::a8123084-e289-4fb0-a260-dfc91aed3333" providerId="AD" clId="Web-{DFFE30E0-62CF-880B-41C3-F161457F8EA1}" dt="2024-01-24T19:44:42.708" v="4"/>
              <pc2:cmMkLst xmlns:pc2="http://schemas.microsoft.com/office/powerpoint/2019/9/main/command">
                <pc:docMk/>
                <pc:sldMk cId="586411253" sldId="2145707274"/>
                <pc2:cmMk id="{14622A6B-E21B-401E-A167-EFF8CCAE50D5}"/>
              </pc2:cmMkLst>
              <pc226:cmRplyChg chg="add">
                <pc226:chgData name="Cavazos, Esmeralda" userId="S::esmeralda.cavazos@tea.texas.gov::a8123084-e289-4fb0-a260-dfc91aed3333" providerId="AD" clId="Web-{DFFE30E0-62CF-880B-41C3-F161457F8EA1}" dt="2024-01-24T19:44:42.708" v="4"/>
                <pc2:cmRplyMkLst xmlns:pc2="http://schemas.microsoft.com/office/powerpoint/2019/9/main/command">
                  <pc:docMk/>
                  <pc:sldMk cId="586411253" sldId="2145707274"/>
                  <pc2:cmMk id="{14622A6B-E21B-401E-A167-EFF8CCAE50D5}"/>
                  <pc2:cmRplyMk id="{780BCC9F-86E7-4E7A-9BC4-CF15AE32B75D}"/>
                </pc2:cmRplyMkLst>
              </pc226:cmRplyChg>
            </pc226:cmChg>
          </p:ext>
        </pc:extLst>
      </pc:sldChg>
    </pc:docChg>
  </pc:docChgLst>
  <pc:docChgLst>
    <pc:chgData name="Cavazos, Esmeralda" userId="S::esmeralda.cavazos@tea.texas.gov::a8123084-e289-4fb0-a260-dfc91aed3333" providerId="AD" clId="Web-{4D408A60-C894-7A84-53DD-1063290AA39C}"/>
    <pc:docChg chg="modSld">
      <pc:chgData name="Cavazos, Esmeralda" userId="S::esmeralda.cavazos@tea.texas.gov::a8123084-e289-4fb0-a260-dfc91aed3333" providerId="AD" clId="Web-{4D408A60-C894-7A84-53DD-1063290AA39C}" dt="2024-01-24T20:35:02.441" v="4" actId="20577"/>
      <pc:docMkLst>
        <pc:docMk/>
      </pc:docMkLst>
      <pc:sldChg chg="modSp modCm">
        <pc:chgData name="Cavazos, Esmeralda" userId="S::esmeralda.cavazos@tea.texas.gov::a8123084-e289-4fb0-a260-dfc91aed3333" providerId="AD" clId="Web-{4D408A60-C894-7A84-53DD-1063290AA39C}" dt="2024-01-24T20:35:02.441" v="4" actId="20577"/>
        <pc:sldMkLst>
          <pc:docMk/>
          <pc:sldMk cId="2632507189" sldId="2145706766"/>
        </pc:sldMkLst>
        <pc:spChg chg="mod">
          <ac:chgData name="Cavazos, Esmeralda" userId="S::esmeralda.cavazos@tea.texas.gov::a8123084-e289-4fb0-a260-dfc91aed3333" providerId="AD" clId="Web-{4D408A60-C894-7A84-53DD-1063290AA39C}" dt="2024-01-24T20:35:02.441" v="4" actId="20577"/>
          <ac:spMkLst>
            <pc:docMk/>
            <pc:sldMk cId="2632507189" sldId="2145706766"/>
            <ac:spMk id="8" creationId="{DA9AE61A-93D7-424F-F73F-FD862B351A62}"/>
          </ac:spMkLst>
        </pc:spChg>
        <pc:extLst>
          <p:ext xmlns:p="http://schemas.openxmlformats.org/presentationml/2006/main" uri="{D6D511B9-2390-475A-947B-AFAB55BFBCF1}">
            <pc226:cmChg xmlns:pc226="http://schemas.microsoft.com/office/powerpoint/2022/06/main/command" chg="mod">
              <pc226:chgData name="Cavazos, Esmeralda" userId="S::esmeralda.cavazos@tea.texas.gov::a8123084-e289-4fb0-a260-dfc91aed3333" providerId="AD" clId="Web-{4D408A60-C894-7A84-53DD-1063290AA39C}" dt="2024-01-24T20:35:02.441" v="4" actId="20577"/>
              <pc2:cmMkLst xmlns:pc2="http://schemas.microsoft.com/office/powerpoint/2019/9/main/command">
                <pc:docMk/>
                <pc:sldMk cId="2632507189" sldId="2145706766"/>
                <pc2:cmMk id="{EE6E8447-BCFF-4559-852E-7A223F76E0D3}"/>
              </pc2:cmMkLst>
            </pc226:cmChg>
            <pc226:cmChg xmlns:pc226="http://schemas.microsoft.com/office/powerpoint/2022/06/main/command" chg="mod">
              <pc226:chgData name="Cavazos, Esmeralda" userId="S::esmeralda.cavazos@tea.texas.gov::a8123084-e289-4fb0-a260-dfc91aed3333" providerId="AD" clId="Web-{4D408A60-C894-7A84-53DD-1063290AA39C}" dt="2024-01-24T20:35:02.441" v="4" actId="20577"/>
              <pc2:cmMkLst xmlns:pc2="http://schemas.microsoft.com/office/powerpoint/2019/9/main/command">
                <pc:docMk/>
                <pc:sldMk cId="2632507189" sldId="2145706766"/>
                <pc2:cmMk id="{F0FA7BE9-B635-4475-B4A0-EAC1E4DFC274}"/>
              </pc2:cmMkLst>
            </pc226:cmChg>
          </p:ext>
        </pc:extLst>
      </pc:sldChg>
    </pc:docChg>
  </pc:docChgLst>
  <pc:docChgLst>
    <pc:chgData name="Cavazos, Esmeralda" userId="a8123084-e289-4fb0-a260-dfc91aed3333" providerId="ADAL" clId="{B6040CC6-C2F5-44BF-A297-3FD32899E4F5}"/>
    <pc:docChg chg="undo redo custSel addSld delSld modSld sldOrd addMainMaster modSection">
      <pc:chgData name="Cavazos, Esmeralda" userId="a8123084-e289-4fb0-a260-dfc91aed3333" providerId="ADAL" clId="{B6040CC6-C2F5-44BF-A297-3FD32899E4F5}" dt="2024-01-26T19:55:39.298" v="9103" actId="2696"/>
      <pc:docMkLst>
        <pc:docMk/>
      </pc:docMkLst>
      <pc:sldChg chg="addSp modSp">
        <pc:chgData name="Cavazos, Esmeralda" userId="a8123084-e289-4fb0-a260-dfc91aed3333" providerId="ADAL" clId="{B6040CC6-C2F5-44BF-A297-3FD32899E4F5}" dt="2024-01-09T21:16:45.673" v="3432"/>
        <pc:sldMkLst>
          <pc:docMk/>
          <pc:sldMk cId="3974328032" sldId="1609"/>
        </pc:sldMkLst>
        <pc:picChg chg="add mod">
          <ac:chgData name="Cavazos, Esmeralda" userId="a8123084-e289-4fb0-a260-dfc91aed3333" providerId="ADAL" clId="{B6040CC6-C2F5-44BF-A297-3FD32899E4F5}" dt="2024-01-09T21:16:45.673" v="3432"/>
          <ac:picMkLst>
            <pc:docMk/>
            <pc:sldMk cId="3974328032" sldId="1609"/>
            <ac:picMk id="4" creationId="{2431DDAB-2C03-4E5A-9B31-5916BFB03150}"/>
          </ac:picMkLst>
        </pc:picChg>
      </pc:sldChg>
      <pc:sldChg chg="addSp delSp modSp mod">
        <pc:chgData name="Cavazos, Esmeralda" userId="a8123084-e289-4fb0-a260-dfc91aed3333" providerId="ADAL" clId="{B6040CC6-C2F5-44BF-A297-3FD32899E4F5}" dt="2024-01-09T21:48:57.418" v="4092" actId="20577"/>
        <pc:sldMkLst>
          <pc:docMk/>
          <pc:sldMk cId="2189851047" sldId="1613"/>
        </pc:sldMkLst>
        <pc:spChg chg="mod">
          <ac:chgData name="Cavazos, Esmeralda" userId="a8123084-e289-4fb0-a260-dfc91aed3333" providerId="ADAL" clId="{B6040CC6-C2F5-44BF-A297-3FD32899E4F5}" dt="2024-01-09T21:48:57.418" v="4092" actId="20577"/>
          <ac:spMkLst>
            <pc:docMk/>
            <pc:sldMk cId="2189851047" sldId="1613"/>
            <ac:spMk id="5" creationId="{6C448127-C374-4455-81D9-2290085D5679}"/>
          </ac:spMkLst>
        </pc:spChg>
        <pc:picChg chg="add mod">
          <ac:chgData name="Cavazos, Esmeralda" userId="a8123084-e289-4fb0-a260-dfc91aed3333" providerId="ADAL" clId="{B6040CC6-C2F5-44BF-A297-3FD32899E4F5}" dt="2024-01-04T23:03:22.447" v="1698" actId="1076"/>
          <ac:picMkLst>
            <pc:docMk/>
            <pc:sldMk cId="2189851047" sldId="1613"/>
            <ac:picMk id="3" creationId="{5F778D9F-3750-F06F-AFAC-8E08392CA1EA}"/>
          </ac:picMkLst>
        </pc:picChg>
        <pc:picChg chg="del">
          <ac:chgData name="Cavazos, Esmeralda" userId="a8123084-e289-4fb0-a260-dfc91aed3333" providerId="ADAL" clId="{B6040CC6-C2F5-44BF-A297-3FD32899E4F5}" dt="2024-01-04T23:03:11.221" v="1695" actId="21"/>
          <ac:picMkLst>
            <pc:docMk/>
            <pc:sldMk cId="2189851047" sldId="1613"/>
            <ac:picMk id="6" creationId="{16B1959B-FFC8-4F9D-B840-585DDE3C2D4C}"/>
          </ac:picMkLst>
        </pc:picChg>
      </pc:sldChg>
      <pc:sldChg chg="addSp delSp modSp mod">
        <pc:chgData name="Cavazos, Esmeralda" userId="a8123084-e289-4fb0-a260-dfc91aed3333" providerId="ADAL" clId="{B6040CC6-C2F5-44BF-A297-3FD32899E4F5}" dt="2024-01-24T19:42:06.189" v="7866" actId="20577"/>
        <pc:sldMkLst>
          <pc:docMk/>
          <pc:sldMk cId="1639902116" sldId="10859"/>
        </pc:sldMkLst>
        <pc:spChg chg="mod">
          <ac:chgData name="Cavazos, Esmeralda" userId="a8123084-e289-4fb0-a260-dfc91aed3333" providerId="ADAL" clId="{B6040CC6-C2F5-44BF-A297-3FD32899E4F5}" dt="2024-01-24T19:42:06.189" v="7866" actId="20577"/>
          <ac:spMkLst>
            <pc:docMk/>
            <pc:sldMk cId="1639902116" sldId="10859"/>
            <ac:spMk id="2" creationId="{00000000-0000-0000-0000-000000000000}"/>
          </ac:spMkLst>
        </pc:spChg>
        <pc:spChg chg="add del mod">
          <ac:chgData name="Cavazos, Esmeralda" userId="a8123084-e289-4fb0-a260-dfc91aed3333" providerId="ADAL" clId="{B6040CC6-C2F5-44BF-A297-3FD32899E4F5}" dt="2024-01-24T16:23:25.638" v="6655" actId="21"/>
          <ac:spMkLst>
            <pc:docMk/>
            <pc:sldMk cId="1639902116" sldId="10859"/>
            <ac:spMk id="7" creationId="{8EC99E01-011F-2D29-80D2-825A43EF4D75}"/>
          </ac:spMkLst>
        </pc:spChg>
        <pc:graphicFrameChg chg="mod modGraphic">
          <ac:chgData name="Cavazos, Esmeralda" userId="a8123084-e289-4fb0-a260-dfc91aed3333" providerId="ADAL" clId="{B6040CC6-C2F5-44BF-A297-3FD32899E4F5}" dt="2024-01-24T16:25:31.129" v="6733" actId="14100"/>
          <ac:graphicFrameMkLst>
            <pc:docMk/>
            <pc:sldMk cId="1639902116" sldId="10859"/>
            <ac:graphicFrameMk id="4" creationId="{2B124ED1-F192-52D1-1710-03EA844BF0DF}"/>
          </ac:graphicFrameMkLst>
        </pc:graphicFrameChg>
        <pc:graphicFrameChg chg="mod modGraphic">
          <ac:chgData name="Cavazos, Esmeralda" userId="a8123084-e289-4fb0-a260-dfc91aed3333" providerId="ADAL" clId="{B6040CC6-C2F5-44BF-A297-3FD32899E4F5}" dt="2024-01-24T19:28:39.292" v="7865" actId="20577"/>
          <ac:graphicFrameMkLst>
            <pc:docMk/>
            <pc:sldMk cId="1639902116" sldId="10859"/>
            <ac:graphicFrameMk id="6" creationId="{B59CC813-08E9-48F4-9DA7-7ECBB55DB6AE}"/>
          </ac:graphicFrameMkLst>
        </pc:graphicFrameChg>
      </pc:sldChg>
      <pc:sldChg chg="addSp modSp mod">
        <pc:chgData name="Cavazos, Esmeralda" userId="a8123084-e289-4fb0-a260-dfc91aed3333" providerId="ADAL" clId="{B6040CC6-C2F5-44BF-A297-3FD32899E4F5}" dt="2024-01-09T21:19:01.381" v="3440" actId="14100"/>
        <pc:sldMkLst>
          <pc:docMk/>
          <pc:sldMk cId="2070524898" sldId="10863"/>
        </pc:sldMkLst>
        <pc:spChg chg="mod">
          <ac:chgData name="Cavazos, Esmeralda" userId="a8123084-e289-4fb0-a260-dfc91aed3333" providerId="ADAL" clId="{B6040CC6-C2F5-44BF-A297-3FD32899E4F5}" dt="2024-01-09T20:31:09.433" v="2756" actId="20577"/>
          <ac:spMkLst>
            <pc:docMk/>
            <pc:sldMk cId="2070524898" sldId="10863"/>
            <ac:spMk id="2" creationId="{A156F890-B78F-9F4D-9444-6C9FDC513390}"/>
          </ac:spMkLst>
        </pc:spChg>
        <pc:picChg chg="add mod">
          <ac:chgData name="Cavazos, Esmeralda" userId="a8123084-e289-4fb0-a260-dfc91aed3333" providerId="ADAL" clId="{B6040CC6-C2F5-44BF-A297-3FD32899E4F5}" dt="2024-01-09T21:19:01.381" v="3440" actId="14100"/>
          <ac:picMkLst>
            <pc:docMk/>
            <pc:sldMk cId="2070524898" sldId="10863"/>
            <ac:picMk id="6" creationId="{30973362-9C33-94BC-715A-110FC1D507F0}"/>
          </ac:picMkLst>
        </pc:picChg>
      </pc:sldChg>
      <pc:sldChg chg="del">
        <pc:chgData name="Cavazos, Esmeralda" userId="a8123084-e289-4fb0-a260-dfc91aed3333" providerId="ADAL" clId="{B6040CC6-C2F5-44BF-A297-3FD32899E4F5}" dt="2024-01-03T22:18:46.400" v="814" actId="2696"/>
        <pc:sldMkLst>
          <pc:docMk/>
          <pc:sldMk cId="2039938064" sldId="10865"/>
        </pc:sldMkLst>
      </pc:sldChg>
      <pc:sldChg chg="addSp modSp mod ord delCm modCm">
        <pc:chgData name="Cavazos, Esmeralda" userId="a8123084-e289-4fb0-a260-dfc91aed3333" providerId="ADAL" clId="{B6040CC6-C2F5-44BF-A297-3FD32899E4F5}" dt="2024-01-26T19:45:46.503" v="8927" actId="20577"/>
        <pc:sldMkLst>
          <pc:docMk/>
          <pc:sldMk cId="1644639470" sldId="10866"/>
        </pc:sldMkLst>
        <pc:spChg chg="mod">
          <ac:chgData name="Cavazos, Esmeralda" userId="a8123084-e289-4fb0-a260-dfc91aed3333" providerId="ADAL" clId="{B6040CC6-C2F5-44BF-A297-3FD32899E4F5}" dt="2024-01-26T19:45:46.503" v="8927" actId="20577"/>
          <ac:spMkLst>
            <pc:docMk/>
            <pc:sldMk cId="1644639470" sldId="10866"/>
            <ac:spMk id="2" creationId="{EC46F87F-766C-F783-9693-C521773D2725}"/>
          </ac:spMkLst>
        </pc:spChg>
        <pc:picChg chg="add mod">
          <ac:chgData name="Cavazos, Esmeralda" userId="a8123084-e289-4fb0-a260-dfc91aed3333" providerId="ADAL" clId="{B6040CC6-C2F5-44BF-A297-3FD32899E4F5}" dt="2024-01-09T21:19:11.137" v="3441"/>
          <ac:picMkLst>
            <pc:docMk/>
            <pc:sldMk cId="1644639470" sldId="10866"/>
            <ac:picMk id="12" creationId="{1CC21945-1B41-C2D1-CB6B-BC821A42593B}"/>
          </ac:picMkLst>
        </pc:picChg>
        <pc:extLst>
          <p:ext xmlns:p="http://schemas.openxmlformats.org/presentationml/2006/main" uri="{D6D511B9-2390-475A-947B-AFAB55BFBCF1}">
            <pc226:cmChg xmlns:pc226="http://schemas.microsoft.com/office/powerpoint/2022/06/main/command" chg="del">
              <pc226:chgData name="Cavazos, Esmeralda" userId="a8123084-e289-4fb0-a260-dfc91aed3333" providerId="ADAL" clId="{B6040CC6-C2F5-44BF-A297-3FD32899E4F5}" dt="2024-01-24T16:34:33.673" v="7201"/>
              <pc2:cmMkLst xmlns:pc2="http://schemas.microsoft.com/office/powerpoint/2019/9/main/command">
                <pc:docMk/>
                <pc:sldMk cId="1644639470" sldId="10866"/>
                <pc2:cmMk id="{CB112B39-3DA8-47ED-BE91-7AD58270D613}"/>
              </pc2:cmMkLst>
              <pc226:cmRplyChg chg="add">
                <pc226:chgData name="Cavazos, Esmeralda" userId="a8123084-e289-4fb0-a260-dfc91aed3333" providerId="ADAL" clId="{B6040CC6-C2F5-44BF-A297-3FD32899E4F5}" dt="2024-01-22T20:49:30.798" v="5082"/>
                <pc2:cmRplyMkLst xmlns:pc2="http://schemas.microsoft.com/office/powerpoint/2019/9/main/command">
                  <pc:docMk/>
                  <pc:sldMk cId="1644639470" sldId="10866"/>
                  <pc2:cmMk id="{CB112B39-3DA8-47ED-BE91-7AD58270D613}"/>
                  <pc2:cmRplyMk id="{86F60992-3795-4F0C-BCA0-DA19E3C67616}"/>
                </pc2:cmRplyMkLst>
              </pc226:cmRplyChg>
            </pc226:cmChg>
          </p:ext>
        </pc:extLst>
      </pc:sldChg>
      <pc:sldChg chg="addSp modSp mod">
        <pc:chgData name="Cavazos, Esmeralda" userId="a8123084-e289-4fb0-a260-dfc91aed3333" providerId="ADAL" clId="{B6040CC6-C2F5-44BF-A297-3FD32899E4F5}" dt="2024-01-24T16:28:46.777" v="6951" actId="20577"/>
        <pc:sldMkLst>
          <pc:docMk/>
          <pc:sldMk cId="3780500809" sldId="10871"/>
        </pc:sldMkLst>
        <pc:spChg chg="add mod">
          <ac:chgData name="Cavazos, Esmeralda" userId="a8123084-e289-4fb0-a260-dfc91aed3333" providerId="ADAL" clId="{B6040CC6-C2F5-44BF-A297-3FD32899E4F5}" dt="2024-01-24T16:28:46.777" v="6951" actId="20577"/>
          <ac:spMkLst>
            <pc:docMk/>
            <pc:sldMk cId="3780500809" sldId="10871"/>
            <ac:spMk id="6" creationId="{912E5EFE-A787-A01A-5C42-46BF8EDF233E}"/>
          </ac:spMkLst>
        </pc:spChg>
        <pc:graphicFrameChg chg="modGraphic">
          <ac:chgData name="Cavazos, Esmeralda" userId="a8123084-e289-4fb0-a260-dfc91aed3333" providerId="ADAL" clId="{B6040CC6-C2F5-44BF-A297-3FD32899E4F5}" dt="2024-01-09T21:18:45.715" v="3438" actId="2165"/>
          <ac:graphicFrameMkLst>
            <pc:docMk/>
            <pc:sldMk cId="3780500809" sldId="10871"/>
            <ac:graphicFrameMk id="5" creationId="{62FCB834-904A-FB77-E04E-A7E9AAC70050}"/>
          </ac:graphicFrameMkLst>
        </pc:graphicFrameChg>
        <pc:picChg chg="add mod">
          <ac:chgData name="Cavazos, Esmeralda" userId="a8123084-e289-4fb0-a260-dfc91aed3333" providerId="ADAL" clId="{B6040CC6-C2F5-44BF-A297-3FD32899E4F5}" dt="2024-01-09T21:18:31.390" v="3437"/>
          <ac:picMkLst>
            <pc:docMk/>
            <pc:sldMk cId="3780500809" sldId="10871"/>
            <ac:picMk id="3" creationId="{A444F546-1032-2322-B95F-5A67F7EF8894}"/>
          </ac:picMkLst>
        </pc:picChg>
      </pc:sldChg>
      <pc:sldChg chg="modSp mod">
        <pc:chgData name="Cavazos, Esmeralda" userId="a8123084-e289-4fb0-a260-dfc91aed3333" providerId="ADAL" clId="{B6040CC6-C2F5-44BF-A297-3FD32899E4F5}" dt="2024-01-24T21:21:13.233" v="8107" actId="20577"/>
        <pc:sldMkLst>
          <pc:docMk/>
          <pc:sldMk cId="1697231685" sldId="10872"/>
        </pc:sldMkLst>
        <pc:spChg chg="mod">
          <ac:chgData name="Cavazos, Esmeralda" userId="a8123084-e289-4fb0-a260-dfc91aed3333" providerId="ADAL" clId="{B6040CC6-C2F5-44BF-A297-3FD32899E4F5}" dt="2024-01-24T21:21:13.233" v="8107" actId="20577"/>
          <ac:spMkLst>
            <pc:docMk/>
            <pc:sldMk cId="1697231685" sldId="10872"/>
            <ac:spMk id="11" creationId="{A292CAF9-83E7-8C0F-2917-6925695C8F65}"/>
          </ac:spMkLst>
        </pc:spChg>
        <pc:graphicFrameChg chg="modGraphic">
          <ac:chgData name="Cavazos, Esmeralda" userId="a8123084-e289-4fb0-a260-dfc91aed3333" providerId="ADAL" clId="{B6040CC6-C2F5-44BF-A297-3FD32899E4F5}" dt="2024-01-24T21:17:31.521" v="8096" actId="20577"/>
          <ac:graphicFrameMkLst>
            <pc:docMk/>
            <pc:sldMk cId="1697231685" sldId="10872"/>
            <ac:graphicFrameMk id="6" creationId="{C40A8FB7-807D-F331-A963-B8F3E19908F4}"/>
          </ac:graphicFrameMkLst>
        </pc:graphicFrameChg>
      </pc:sldChg>
      <pc:sldChg chg="modSp mod">
        <pc:chgData name="Cavazos, Esmeralda" userId="a8123084-e289-4fb0-a260-dfc91aed3333" providerId="ADAL" clId="{B6040CC6-C2F5-44BF-A297-3FD32899E4F5}" dt="2024-01-17T14:10:55.158" v="4485" actId="113"/>
        <pc:sldMkLst>
          <pc:docMk/>
          <pc:sldMk cId="4022666831" sldId="10873"/>
        </pc:sldMkLst>
        <pc:spChg chg="mod">
          <ac:chgData name="Cavazos, Esmeralda" userId="a8123084-e289-4fb0-a260-dfc91aed3333" providerId="ADAL" clId="{B6040CC6-C2F5-44BF-A297-3FD32899E4F5}" dt="2024-01-09T20:33:48.229" v="2774" actId="14100"/>
          <ac:spMkLst>
            <pc:docMk/>
            <pc:sldMk cId="4022666831" sldId="10873"/>
            <ac:spMk id="16" creationId="{7114A6AE-A373-DDF0-D5D9-B3393E2E9D0D}"/>
          </ac:spMkLst>
        </pc:spChg>
        <pc:spChg chg="mod">
          <ac:chgData name="Cavazos, Esmeralda" userId="a8123084-e289-4fb0-a260-dfc91aed3333" providerId="ADAL" clId="{B6040CC6-C2F5-44BF-A297-3FD32899E4F5}" dt="2024-01-17T14:10:55.158" v="4485" actId="113"/>
          <ac:spMkLst>
            <pc:docMk/>
            <pc:sldMk cId="4022666831" sldId="10873"/>
            <ac:spMk id="17" creationId="{BFA5DCDD-2913-CB99-F9C2-2958B28FF269}"/>
          </ac:spMkLst>
        </pc:spChg>
        <pc:grpChg chg="mod">
          <ac:chgData name="Cavazos, Esmeralda" userId="a8123084-e289-4fb0-a260-dfc91aed3333" providerId="ADAL" clId="{B6040CC6-C2F5-44BF-A297-3FD32899E4F5}" dt="2024-01-09T20:33:44.622" v="2773" actId="14100"/>
          <ac:grpSpMkLst>
            <pc:docMk/>
            <pc:sldMk cId="4022666831" sldId="10873"/>
            <ac:grpSpMk id="15" creationId="{CC762FD9-493B-B9F2-48CE-E57E5EB0B2BD}"/>
          </ac:grpSpMkLst>
        </pc:grpChg>
      </pc:sldChg>
      <pc:sldChg chg="addSp modSp">
        <pc:chgData name="Cavazos, Esmeralda" userId="a8123084-e289-4fb0-a260-dfc91aed3333" providerId="ADAL" clId="{B6040CC6-C2F5-44BF-A297-3FD32899E4F5}" dt="2024-01-09T21:16:49.537" v="3433"/>
        <pc:sldMkLst>
          <pc:docMk/>
          <pc:sldMk cId="3591069628" sldId="10874"/>
        </pc:sldMkLst>
        <pc:picChg chg="add mod">
          <ac:chgData name="Cavazos, Esmeralda" userId="a8123084-e289-4fb0-a260-dfc91aed3333" providerId="ADAL" clId="{B6040CC6-C2F5-44BF-A297-3FD32899E4F5}" dt="2024-01-09T21:16:49.537" v="3433"/>
          <ac:picMkLst>
            <pc:docMk/>
            <pc:sldMk cId="3591069628" sldId="10874"/>
            <ac:picMk id="3" creationId="{FE2CC0FA-F60A-EFAE-AA99-10F0C1DC9A19}"/>
          </ac:picMkLst>
        </pc:picChg>
      </pc:sldChg>
      <pc:sldChg chg="addSp delSp modSp mod addCm delCm">
        <pc:chgData name="Cavazos, Esmeralda" userId="a8123084-e289-4fb0-a260-dfc91aed3333" providerId="ADAL" clId="{B6040CC6-C2F5-44BF-A297-3FD32899E4F5}" dt="2024-01-24T16:44:24.454" v="7858" actId="20577"/>
        <pc:sldMkLst>
          <pc:docMk/>
          <pc:sldMk cId="2827058096" sldId="10875"/>
        </pc:sldMkLst>
        <pc:spChg chg="mod">
          <ac:chgData name="Cavazos, Esmeralda" userId="a8123084-e289-4fb0-a260-dfc91aed3333" providerId="ADAL" clId="{B6040CC6-C2F5-44BF-A297-3FD32899E4F5}" dt="2024-01-09T21:53:28.932" v="4317" actId="20577"/>
          <ac:spMkLst>
            <pc:docMk/>
            <pc:sldMk cId="2827058096" sldId="10875"/>
            <ac:spMk id="2" creationId="{94A099B8-7EDB-9AFF-10CB-AA8C435E9BC2}"/>
          </ac:spMkLst>
        </pc:spChg>
        <pc:spChg chg="add del mod">
          <ac:chgData name="Cavazos, Esmeralda" userId="a8123084-e289-4fb0-a260-dfc91aed3333" providerId="ADAL" clId="{B6040CC6-C2F5-44BF-A297-3FD32899E4F5}" dt="2024-01-09T21:59:02.628" v="4350" actId="21"/>
          <ac:spMkLst>
            <pc:docMk/>
            <pc:sldMk cId="2827058096" sldId="10875"/>
            <ac:spMk id="3" creationId="{2766FF40-245A-F42B-F52E-9EFD1A9A546B}"/>
          </ac:spMkLst>
        </pc:spChg>
        <pc:spChg chg="del mod">
          <ac:chgData name="Cavazos, Esmeralda" userId="a8123084-e289-4fb0-a260-dfc91aed3333" providerId="ADAL" clId="{B6040CC6-C2F5-44BF-A297-3FD32899E4F5}" dt="2024-01-04T17:24:40.326" v="1649" actId="21"/>
          <ac:spMkLst>
            <pc:docMk/>
            <pc:sldMk cId="2827058096" sldId="10875"/>
            <ac:spMk id="3" creationId="{F6E45E0C-1559-43BF-D840-B2D17FA9885E}"/>
          </ac:spMkLst>
        </pc:spChg>
        <pc:spChg chg="add del mod">
          <ac:chgData name="Cavazos, Esmeralda" userId="a8123084-e289-4fb0-a260-dfc91aed3333" providerId="ADAL" clId="{B6040CC6-C2F5-44BF-A297-3FD32899E4F5}" dt="2024-01-22T20:51:30.872" v="5086" actId="478"/>
          <ac:spMkLst>
            <pc:docMk/>
            <pc:sldMk cId="2827058096" sldId="10875"/>
            <ac:spMk id="5" creationId="{630FB7CF-A945-1E64-3229-EF89FEEC24C9}"/>
          </ac:spMkLst>
        </pc:spChg>
        <pc:spChg chg="add mod">
          <ac:chgData name="Cavazos, Esmeralda" userId="a8123084-e289-4fb0-a260-dfc91aed3333" providerId="ADAL" clId="{B6040CC6-C2F5-44BF-A297-3FD32899E4F5}" dt="2024-01-24T16:44:24.454" v="7858" actId="20577"/>
          <ac:spMkLst>
            <pc:docMk/>
            <pc:sldMk cId="2827058096" sldId="10875"/>
            <ac:spMk id="6" creationId="{2DC586AC-C5AA-208D-524A-499D8915F750}"/>
          </ac:spMkLst>
        </pc:spChg>
        <pc:spChg chg="add del mod">
          <ac:chgData name="Cavazos, Esmeralda" userId="a8123084-e289-4fb0-a260-dfc91aed3333" providerId="ADAL" clId="{B6040CC6-C2F5-44BF-A297-3FD32899E4F5}" dt="2024-01-09T21:55:55.948" v="4321" actId="21"/>
          <ac:spMkLst>
            <pc:docMk/>
            <pc:sldMk cId="2827058096" sldId="10875"/>
            <ac:spMk id="6" creationId="{98285213-6704-636B-3A8C-6DA1C08288E1}"/>
          </ac:spMkLst>
        </pc:spChg>
        <pc:spChg chg="del">
          <ac:chgData name="Cavazos, Esmeralda" userId="a8123084-e289-4fb0-a260-dfc91aed3333" providerId="ADAL" clId="{B6040CC6-C2F5-44BF-A297-3FD32899E4F5}" dt="2024-01-04T17:11:46.981" v="1469" actId="21"/>
          <ac:spMkLst>
            <pc:docMk/>
            <pc:sldMk cId="2827058096" sldId="10875"/>
            <ac:spMk id="8" creationId="{5F375D94-C559-3321-03C1-5E7FE87DD33E}"/>
          </ac:spMkLst>
        </pc:spChg>
        <pc:spChg chg="del">
          <ac:chgData name="Cavazos, Esmeralda" userId="a8123084-e289-4fb0-a260-dfc91aed3333" providerId="ADAL" clId="{B6040CC6-C2F5-44BF-A297-3FD32899E4F5}" dt="2024-01-04T17:11:56.444" v="1471" actId="21"/>
          <ac:spMkLst>
            <pc:docMk/>
            <pc:sldMk cId="2827058096" sldId="10875"/>
            <ac:spMk id="9" creationId="{688945F9-5EEC-42FF-92D9-25D0D6D40DE4}"/>
          </ac:spMkLst>
        </pc:spChg>
        <pc:spChg chg="add del mod">
          <ac:chgData name="Cavazos, Esmeralda" userId="a8123084-e289-4fb0-a260-dfc91aed3333" providerId="ADAL" clId="{B6040CC6-C2F5-44BF-A297-3FD32899E4F5}" dt="2024-01-04T17:24:58.784" v="1650" actId="478"/>
          <ac:spMkLst>
            <pc:docMk/>
            <pc:sldMk cId="2827058096" sldId="10875"/>
            <ac:spMk id="13" creationId="{E6867E8C-BA9C-6FD7-264C-1A2C72F15980}"/>
          </ac:spMkLst>
        </pc:spChg>
        <pc:graphicFrameChg chg="add del mod">
          <ac:chgData name="Cavazos, Esmeralda" userId="a8123084-e289-4fb0-a260-dfc91aed3333" providerId="ADAL" clId="{B6040CC6-C2F5-44BF-A297-3FD32899E4F5}" dt="2024-01-04T17:22:35.481" v="1487"/>
          <ac:graphicFrameMkLst>
            <pc:docMk/>
            <pc:sldMk cId="2827058096" sldId="10875"/>
            <ac:graphicFrameMk id="10" creationId="{C3C764FE-DB69-5F45-05F8-87D8881879BE}"/>
          </ac:graphicFrameMkLst>
        </pc:graphicFrameChg>
        <pc:graphicFrameChg chg="add mod modGraphic">
          <ac:chgData name="Cavazos, Esmeralda" userId="a8123084-e289-4fb0-a260-dfc91aed3333" providerId="ADAL" clId="{B6040CC6-C2F5-44BF-A297-3FD32899E4F5}" dt="2024-01-09T21:54:03.234" v="4319" actId="20577"/>
          <ac:graphicFrameMkLst>
            <pc:docMk/>
            <pc:sldMk cId="2827058096" sldId="10875"/>
            <ac:graphicFrameMk id="11" creationId="{618533D5-67E0-0ACC-16D0-ED08AF8F52F7}"/>
          </ac:graphicFrameMkLst>
        </pc:graphicFrameChg>
        <pc:picChg chg="add mod">
          <ac:chgData name="Cavazos, Esmeralda" userId="a8123084-e289-4fb0-a260-dfc91aed3333" providerId="ADAL" clId="{B6040CC6-C2F5-44BF-A297-3FD32899E4F5}" dt="2024-01-10T14:06:22.466" v="4472" actId="1076"/>
          <ac:picMkLst>
            <pc:docMk/>
            <pc:sldMk cId="2827058096" sldId="10875"/>
            <ac:picMk id="3" creationId="{1C2C3AE0-64A1-4528-458A-804B1D9F3AD9}"/>
          </ac:picMkLst>
        </pc:picChg>
        <pc:picChg chg="del">
          <ac:chgData name="Cavazos, Esmeralda" userId="a8123084-e289-4fb0-a260-dfc91aed3333" providerId="ADAL" clId="{B6040CC6-C2F5-44BF-A297-3FD32899E4F5}" dt="2024-01-04T17:11:52.498" v="1470" actId="21"/>
          <ac:picMkLst>
            <pc:docMk/>
            <pc:sldMk cId="2827058096" sldId="10875"/>
            <ac:picMk id="5" creationId="{8264357E-E164-AD92-DC2C-5B7165D53875}"/>
          </ac:picMkLst>
        </pc:picChg>
        <pc:picChg chg="del mod">
          <ac:chgData name="Cavazos, Esmeralda" userId="a8123084-e289-4fb0-a260-dfc91aed3333" providerId="ADAL" clId="{B6040CC6-C2F5-44BF-A297-3FD32899E4F5}" dt="2024-01-04T17:11:42.333" v="1468" actId="21"/>
          <ac:picMkLst>
            <pc:docMk/>
            <pc:sldMk cId="2827058096" sldId="10875"/>
            <ac:picMk id="7" creationId="{0D7A5E98-9813-3967-7213-DF92826251E2}"/>
          </ac:picMkLst>
        </pc:picChg>
        <pc:extLst>
          <p:ext xmlns:p="http://schemas.openxmlformats.org/presentationml/2006/main" uri="{D6D511B9-2390-475A-947B-AFAB55BFBCF1}">
            <pc226:cmChg xmlns:pc226="http://schemas.microsoft.com/office/powerpoint/2022/06/main/command" chg="add del">
              <pc226:chgData name="Cavazos, Esmeralda" userId="a8123084-e289-4fb0-a260-dfc91aed3333" providerId="ADAL" clId="{B6040CC6-C2F5-44BF-A297-3FD32899E4F5}" dt="2024-01-24T16:44:20.963" v="7857"/>
              <pc2:cmMkLst xmlns:pc2="http://schemas.microsoft.com/office/powerpoint/2019/9/main/command">
                <pc:docMk/>
                <pc:sldMk cId="2827058096" sldId="10875"/>
                <pc2:cmMk id="{AA4FA866-4443-4867-8010-81EA4F976D98}"/>
              </pc2:cmMkLst>
            </pc226:cmChg>
          </p:ext>
        </pc:extLst>
      </pc:sldChg>
      <pc:sldChg chg="delSp modSp mod">
        <pc:chgData name="Cavazos, Esmeralda" userId="a8123084-e289-4fb0-a260-dfc91aed3333" providerId="ADAL" clId="{B6040CC6-C2F5-44BF-A297-3FD32899E4F5}" dt="2024-01-09T21:58:18.329" v="4348" actId="21"/>
        <pc:sldMkLst>
          <pc:docMk/>
          <pc:sldMk cId="1508284022" sldId="10876"/>
        </pc:sldMkLst>
        <pc:spChg chg="del">
          <ac:chgData name="Cavazos, Esmeralda" userId="a8123084-e289-4fb0-a260-dfc91aed3333" providerId="ADAL" clId="{B6040CC6-C2F5-44BF-A297-3FD32899E4F5}" dt="2024-01-09T21:58:18.329" v="4348" actId="21"/>
          <ac:spMkLst>
            <pc:docMk/>
            <pc:sldMk cId="1508284022" sldId="10876"/>
            <ac:spMk id="3" creationId="{76335EFB-026F-7C20-E01C-A93887E30A57}"/>
          </ac:spMkLst>
        </pc:spChg>
        <pc:graphicFrameChg chg="modGraphic">
          <ac:chgData name="Cavazos, Esmeralda" userId="a8123084-e289-4fb0-a260-dfc91aed3333" providerId="ADAL" clId="{B6040CC6-C2F5-44BF-A297-3FD32899E4F5}" dt="2024-01-09T21:52:10.834" v="4214" actId="20577"/>
          <ac:graphicFrameMkLst>
            <pc:docMk/>
            <pc:sldMk cId="1508284022" sldId="10876"/>
            <ac:graphicFrameMk id="5" creationId="{3FF53643-8DE8-A1C2-457A-DD41BB6D8ED8}"/>
          </ac:graphicFrameMkLst>
        </pc:graphicFrameChg>
      </pc:sldChg>
      <pc:sldChg chg="addSp modSp mod">
        <pc:chgData name="Cavazos, Esmeralda" userId="a8123084-e289-4fb0-a260-dfc91aed3333" providerId="ADAL" clId="{B6040CC6-C2F5-44BF-A297-3FD32899E4F5}" dt="2024-01-26T19:48:13.242" v="9097" actId="20577"/>
        <pc:sldMkLst>
          <pc:docMk/>
          <pc:sldMk cId="864496492" sldId="10877"/>
        </pc:sldMkLst>
        <pc:spChg chg="mod">
          <ac:chgData name="Cavazos, Esmeralda" userId="a8123084-e289-4fb0-a260-dfc91aed3333" providerId="ADAL" clId="{B6040CC6-C2F5-44BF-A297-3FD32899E4F5}" dt="2024-01-04T17:20:48.636" v="1481" actId="207"/>
          <ac:spMkLst>
            <pc:docMk/>
            <pc:sldMk cId="864496492" sldId="10877"/>
            <ac:spMk id="10" creationId="{D8B3DF09-AA46-54F1-0607-E1E5C746EB48}"/>
          </ac:spMkLst>
        </pc:spChg>
        <pc:graphicFrameChg chg="mod modGraphic">
          <ac:chgData name="Cavazos, Esmeralda" userId="a8123084-e289-4fb0-a260-dfc91aed3333" providerId="ADAL" clId="{B6040CC6-C2F5-44BF-A297-3FD32899E4F5}" dt="2024-01-26T19:48:13.242" v="9097" actId="20577"/>
          <ac:graphicFrameMkLst>
            <pc:docMk/>
            <pc:sldMk cId="864496492" sldId="10877"/>
            <ac:graphicFrameMk id="9" creationId="{EBF06089-6DAB-273E-BBB1-4D9AF23EB5B6}"/>
          </ac:graphicFrameMkLst>
        </pc:graphicFrameChg>
        <pc:graphicFrameChg chg="modGraphic">
          <ac:chgData name="Cavazos, Esmeralda" userId="a8123084-e289-4fb0-a260-dfc91aed3333" providerId="ADAL" clId="{B6040CC6-C2F5-44BF-A297-3FD32899E4F5}" dt="2024-01-04T17:18:13.372" v="1475" actId="12385"/>
          <ac:graphicFrameMkLst>
            <pc:docMk/>
            <pc:sldMk cId="864496492" sldId="10877"/>
            <ac:graphicFrameMk id="11" creationId="{81BABA1C-8B63-1B66-040E-D14D982D225A}"/>
          </ac:graphicFrameMkLst>
        </pc:graphicFrameChg>
        <pc:picChg chg="add mod">
          <ac:chgData name="Cavazos, Esmeralda" userId="a8123084-e289-4fb0-a260-dfc91aed3333" providerId="ADAL" clId="{B6040CC6-C2F5-44BF-A297-3FD32899E4F5}" dt="2024-01-09T21:21:20.848" v="3443"/>
          <ac:picMkLst>
            <pc:docMk/>
            <pc:sldMk cId="864496492" sldId="10877"/>
            <ac:picMk id="3" creationId="{BD6F5F39-6AD1-4203-1749-EFA21C3EE69B}"/>
          </ac:picMkLst>
        </pc:picChg>
      </pc:sldChg>
      <pc:sldChg chg="addSp modSp mod delCm modCm">
        <pc:chgData name="Cavazos, Esmeralda" userId="a8123084-e289-4fb0-a260-dfc91aed3333" providerId="ADAL" clId="{B6040CC6-C2F5-44BF-A297-3FD32899E4F5}" dt="2024-01-24T16:35:51.827" v="7391"/>
        <pc:sldMkLst>
          <pc:docMk/>
          <pc:sldMk cId="3529614629" sldId="10878"/>
        </pc:sldMkLst>
        <pc:spChg chg="mod">
          <ac:chgData name="Cavazos, Esmeralda" userId="a8123084-e289-4fb0-a260-dfc91aed3333" providerId="ADAL" clId="{B6040CC6-C2F5-44BF-A297-3FD32899E4F5}" dt="2024-01-24T16:35:48.288" v="7390" actId="20577"/>
          <ac:spMkLst>
            <pc:docMk/>
            <pc:sldMk cId="3529614629" sldId="10878"/>
            <ac:spMk id="3" creationId="{792193DF-95A9-5164-DF02-C7D8053D1CCA}"/>
          </ac:spMkLst>
        </pc:spChg>
        <pc:picChg chg="add mod">
          <ac:chgData name="Cavazos, Esmeralda" userId="a8123084-e289-4fb0-a260-dfc91aed3333" providerId="ADAL" clId="{B6040CC6-C2F5-44BF-A297-3FD32899E4F5}" dt="2024-01-22T17:24:42.613" v="4726" actId="1076"/>
          <ac:picMkLst>
            <pc:docMk/>
            <pc:sldMk cId="3529614629" sldId="10878"/>
            <ac:picMk id="9" creationId="{6947ED6A-59AC-7EE0-65FA-FC5F12817CC0}"/>
          </ac:picMkLst>
        </pc:picChg>
        <pc:extLst>
          <p:ext xmlns:p="http://schemas.openxmlformats.org/presentationml/2006/main" uri="{D6D511B9-2390-475A-947B-AFAB55BFBCF1}">
            <pc226:cmChg xmlns:pc226="http://schemas.microsoft.com/office/powerpoint/2022/06/main/command" chg="del">
              <pc226:chgData name="Cavazos, Esmeralda" userId="a8123084-e289-4fb0-a260-dfc91aed3333" providerId="ADAL" clId="{B6040CC6-C2F5-44BF-A297-3FD32899E4F5}" dt="2024-01-24T16:35:51.827" v="7391"/>
              <pc2:cmMkLst xmlns:pc2="http://schemas.microsoft.com/office/powerpoint/2019/9/main/command">
                <pc:docMk/>
                <pc:sldMk cId="3529614629" sldId="10878"/>
                <pc2:cmMk id="{CAB8E582-217F-404E-B103-001514628843}"/>
              </pc2:cmMkLst>
              <pc226:cmRplyChg chg="add">
                <pc226:chgData name="Cavazos, Esmeralda" userId="a8123084-e289-4fb0-a260-dfc91aed3333" providerId="ADAL" clId="{B6040CC6-C2F5-44BF-A297-3FD32899E4F5}" dt="2024-01-22T20:50:16.812" v="5084"/>
                <pc2:cmRplyMkLst xmlns:pc2="http://schemas.microsoft.com/office/powerpoint/2019/9/main/command">
                  <pc:docMk/>
                  <pc:sldMk cId="3529614629" sldId="10878"/>
                  <pc2:cmMk id="{CAB8E582-217F-404E-B103-001514628843}"/>
                  <pc2:cmRplyMk id="{0C9E64A3-DB20-4201-ADD7-86C1A98867F1}"/>
                </pc2:cmRplyMkLst>
              </pc226:cmRplyChg>
            </pc226:cmChg>
          </p:ext>
        </pc:extLst>
      </pc:sldChg>
      <pc:sldChg chg="delCm">
        <pc:chgData name="Cavazos, Esmeralda" userId="a8123084-e289-4fb0-a260-dfc91aed3333" providerId="ADAL" clId="{B6040CC6-C2F5-44BF-A297-3FD32899E4F5}" dt="2024-01-17T14:11:46.572" v="4486"/>
        <pc:sldMkLst>
          <pc:docMk/>
          <pc:sldMk cId="361716699" sldId="2145706678"/>
        </pc:sldMkLst>
      </pc:sldChg>
      <pc:sldChg chg="addSp modSp mod">
        <pc:chgData name="Cavazos, Esmeralda" userId="a8123084-e289-4fb0-a260-dfc91aed3333" providerId="ADAL" clId="{B6040CC6-C2F5-44BF-A297-3FD32899E4F5}" dt="2024-01-04T22:54:39.534" v="1693" actId="1076"/>
        <pc:sldMkLst>
          <pc:docMk/>
          <pc:sldMk cId="73341098" sldId="2145706741"/>
        </pc:sldMkLst>
        <pc:spChg chg="mod">
          <ac:chgData name="Cavazos, Esmeralda" userId="a8123084-e289-4fb0-a260-dfc91aed3333" providerId="ADAL" clId="{B6040CC6-C2F5-44BF-A297-3FD32899E4F5}" dt="2024-01-04T18:32:44.836" v="1670"/>
          <ac:spMkLst>
            <pc:docMk/>
            <pc:sldMk cId="73341098" sldId="2145706741"/>
            <ac:spMk id="2" creationId="{AF43047A-F2CB-7FF2-EF57-821C05F9B400}"/>
          </ac:spMkLst>
        </pc:spChg>
        <pc:spChg chg="mod">
          <ac:chgData name="Cavazos, Esmeralda" userId="a8123084-e289-4fb0-a260-dfc91aed3333" providerId="ADAL" clId="{B6040CC6-C2F5-44BF-A297-3FD32899E4F5}" dt="2024-01-04T22:54:18.040" v="1686" actId="20577"/>
          <ac:spMkLst>
            <pc:docMk/>
            <pc:sldMk cId="73341098" sldId="2145706741"/>
            <ac:spMk id="3" creationId="{97FA9412-7D71-6EC4-465A-345A5B09B949}"/>
          </ac:spMkLst>
        </pc:spChg>
        <pc:picChg chg="add mod">
          <ac:chgData name="Cavazos, Esmeralda" userId="a8123084-e289-4fb0-a260-dfc91aed3333" providerId="ADAL" clId="{B6040CC6-C2F5-44BF-A297-3FD32899E4F5}" dt="2024-01-04T22:54:32.319" v="1690" actId="1076"/>
          <ac:picMkLst>
            <pc:docMk/>
            <pc:sldMk cId="73341098" sldId="2145706741"/>
            <ac:picMk id="1026" creationId="{2549E9E6-63BD-68C0-C41F-DD740B7EF461}"/>
          </ac:picMkLst>
        </pc:picChg>
        <pc:picChg chg="add mod">
          <ac:chgData name="Cavazos, Esmeralda" userId="a8123084-e289-4fb0-a260-dfc91aed3333" providerId="ADAL" clId="{B6040CC6-C2F5-44BF-A297-3FD32899E4F5}" dt="2024-01-04T22:54:39.534" v="1693" actId="1076"/>
          <ac:picMkLst>
            <pc:docMk/>
            <pc:sldMk cId="73341098" sldId="2145706741"/>
            <ac:picMk id="1027" creationId="{383DE387-73C1-767B-138A-DB5B98B0401E}"/>
          </ac:picMkLst>
        </pc:picChg>
      </pc:sldChg>
      <pc:sldChg chg="modSp del mod">
        <pc:chgData name="Cavazos, Esmeralda" userId="a8123084-e289-4fb0-a260-dfc91aed3333" providerId="ADAL" clId="{B6040CC6-C2F5-44BF-A297-3FD32899E4F5}" dt="2024-01-09T21:15:40.483" v="3430" actId="2696"/>
        <pc:sldMkLst>
          <pc:docMk/>
          <pc:sldMk cId="3061891632" sldId="2145706743"/>
        </pc:sldMkLst>
        <pc:spChg chg="mod">
          <ac:chgData name="Cavazos, Esmeralda" userId="a8123084-e289-4fb0-a260-dfc91aed3333" providerId="ADAL" clId="{B6040CC6-C2F5-44BF-A297-3FD32899E4F5}" dt="2024-01-09T21:10:00.856" v="3277" actId="20577"/>
          <ac:spMkLst>
            <pc:docMk/>
            <pc:sldMk cId="3061891632" sldId="2145706743"/>
            <ac:spMk id="3" creationId="{22E932DF-2F20-D457-DC31-3380E6D90E83}"/>
          </ac:spMkLst>
        </pc:spChg>
      </pc:sldChg>
      <pc:sldChg chg="addSp modSp">
        <pc:chgData name="Cavazos, Esmeralda" userId="a8123084-e289-4fb0-a260-dfc91aed3333" providerId="ADAL" clId="{B6040CC6-C2F5-44BF-A297-3FD32899E4F5}" dt="2024-01-09T21:16:41.096" v="3431"/>
        <pc:sldMkLst>
          <pc:docMk/>
          <pc:sldMk cId="3524320451" sldId="2145706747"/>
        </pc:sldMkLst>
        <pc:picChg chg="add mod">
          <ac:chgData name="Cavazos, Esmeralda" userId="a8123084-e289-4fb0-a260-dfc91aed3333" providerId="ADAL" clId="{B6040CC6-C2F5-44BF-A297-3FD32899E4F5}" dt="2024-01-09T21:16:41.096" v="3431"/>
          <ac:picMkLst>
            <pc:docMk/>
            <pc:sldMk cId="3524320451" sldId="2145706747"/>
            <ac:picMk id="3" creationId="{E278A60E-1CCF-05A1-6D9C-B25E861D25DF}"/>
          </ac:picMkLst>
        </pc:picChg>
      </pc:sldChg>
      <pc:sldChg chg="addSp modSp">
        <pc:chgData name="Cavazos, Esmeralda" userId="a8123084-e289-4fb0-a260-dfc91aed3333" providerId="ADAL" clId="{B6040CC6-C2F5-44BF-A297-3FD32899E4F5}" dt="2024-01-09T21:17:05.946" v="3434"/>
        <pc:sldMkLst>
          <pc:docMk/>
          <pc:sldMk cId="3706488830" sldId="2145706748"/>
        </pc:sldMkLst>
        <pc:picChg chg="add mod">
          <ac:chgData name="Cavazos, Esmeralda" userId="a8123084-e289-4fb0-a260-dfc91aed3333" providerId="ADAL" clId="{B6040CC6-C2F5-44BF-A297-3FD32899E4F5}" dt="2024-01-09T21:17:05.946" v="3434"/>
          <ac:picMkLst>
            <pc:docMk/>
            <pc:sldMk cId="3706488830" sldId="2145706748"/>
            <ac:picMk id="5" creationId="{AC0D9304-959B-D2A6-B54A-A0F7FD23CEE9}"/>
          </ac:picMkLst>
        </pc:picChg>
      </pc:sldChg>
      <pc:sldChg chg="addSp modSp">
        <pc:chgData name="Cavazos, Esmeralda" userId="a8123084-e289-4fb0-a260-dfc91aed3333" providerId="ADAL" clId="{B6040CC6-C2F5-44BF-A297-3FD32899E4F5}" dt="2024-01-09T21:17:12.794" v="3435"/>
        <pc:sldMkLst>
          <pc:docMk/>
          <pc:sldMk cId="3695195965" sldId="2145706749"/>
        </pc:sldMkLst>
        <pc:picChg chg="add mod">
          <ac:chgData name="Cavazos, Esmeralda" userId="a8123084-e289-4fb0-a260-dfc91aed3333" providerId="ADAL" clId="{B6040CC6-C2F5-44BF-A297-3FD32899E4F5}" dt="2024-01-09T21:17:12.794" v="3435"/>
          <ac:picMkLst>
            <pc:docMk/>
            <pc:sldMk cId="3695195965" sldId="2145706749"/>
            <ac:picMk id="7" creationId="{B76AB114-DF96-71C6-E786-59CCEB13E3AF}"/>
          </ac:picMkLst>
        </pc:picChg>
      </pc:sldChg>
      <pc:sldChg chg="addSp modSp del">
        <pc:chgData name="Cavazos, Esmeralda" userId="a8123084-e289-4fb0-a260-dfc91aed3333" providerId="ADAL" clId="{B6040CC6-C2F5-44BF-A297-3FD32899E4F5}" dt="2024-01-24T22:55:31.187" v="8191" actId="2696"/>
        <pc:sldMkLst>
          <pc:docMk/>
          <pc:sldMk cId="680604557" sldId="2145706750"/>
        </pc:sldMkLst>
        <pc:picChg chg="add mod">
          <ac:chgData name="Cavazos, Esmeralda" userId="a8123084-e289-4fb0-a260-dfc91aed3333" providerId="ADAL" clId="{B6040CC6-C2F5-44BF-A297-3FD32899E4F5}" dt="2024-01-09T21:17:20.293" v="3436"/>
          <ac:picMkLst>
            <pc:docMk/>
            <pc:sldMk cId="680604557" sldId="2145706750"/>
            <ac:picMk id="6" creationId="{9F960B09-402F-D445-3F55-8E597C9FD9B4}"/>
          </ac:picMkLst>
        </pc:picChg>
      </pc:sldChg>
      <pc:sldChg chg="del">
        <pc:chgData name="Cavazos, Esmeralda" userId="a8123084-e289-4fb0-a260-dfc91aed3333" providerId="ADAL" clId="{B6040CC6-C2F5-44BF-A297-3FD32899E4F5}" dt="2024-01-09T20:31:19.048" v="2757" actId="2696"/>
        <pc:sldMkLst>
          <pc:docMk/>
          <pc:sldMk cId="1281756498" sldId="2145706754"/>
        </pc:sldMkLst>
      </pc:sldChg>
      <pc:sldChg chg="addSp delSp modSp mod">
        <pc:chgData name="Cavazos, Esmeralda" userId="a8123084-e289-4fb0-a260-dfc91aed3333" providerId="ADAL" clId="{B6040CC6-C2F5-44BF-A297-3FD32899E4F5}" dt="2024-01-09T21:22:01.761" v="3449"/>
        <pc:sldMkLst>
          <pc:docMk/>
          <pc:sldMk cId="2419180857" sldId="2145706758"/>
        </pc:sldMkLst>
        <pc:graphicFrameChg chg="modGraphic">
          <ac:chgData name="Cavazos, Esmeralda" userId="a8123084-e289-4fb0-a260-dfc91aed3333" providerId="ADAL" clId="{B6040CC6-C2F5-44BF-A297-3FD32899E4F5}" dt="2024-01-04T17:06:57.284" v="1462" actId="12385"/>
          <ac:graphicFrameMkLst>
            <pc:docMk/>
            <pc:sldMk cId="2419180857" sldId="2145706758"/>
            <ac:graphicFrameMk id="5" creationId="{00000000-0000-0000-0000-000000000000}"/>
          </ac:graphicFrameMkLst>
        </pc:graphicFrameChg>
        <pc:picChg chg="add del mod">
          <ac:chgData name="Cavazos, Esmeralda" userId="a8123084-e289-4fb0-a260-dfc91aed3333" providerId="ADAL" clId="{B6040CC6-C2F5-44BF-A297-3FD32899E4F5}" dt="2024-01-09T21:22:01.761" v="3449"/>
          <ac:picMkLst>
            <pc:docMk/>
            <pc:sldMk cId="2419180857" sldId="2145706758"/>
            <ac:picMk id="3" creationId="{4BD3A6FA-2EFC-194D-A94B-D3F3461C7510}"/>
          </ac:picMkLst>
        </pc:picChg>
      </pc:sldChg>
      <pc:sldChg chg="modSp mod">
        <pc:chgData name="Cavazos, Esmeralda" userId="a8123084-e289-4fb0-a260-dfc91aed3333" providerId="ADAL" clId="{B6040CC6-C2F5-44BF-A297-3FD32899E4F5}" dt="2024-01-04T17:07:18.436" v="1464" actId="12385"/>
        <pc:sldMkLst>
          <pc:docMk/>
          <pc:sldMk cId="1407791847" sldId="2145706759"/>
        </pc:sldMkLst>
        <pc:graphicFrameChg chg="modGraphic">
          <ac:chgData name="Cavazos, Esmeralda" userId="a8123084-e289-4fb0-a260-dfc91aed3333" providerId="ADAL" clId="{B6040CC6-C2F5-44BF-A297-3FD32899E4F5}" dt="2024-01-04T17:07:18.436" v="1464" actId="12385"/>
          <ac:graphicFrameMkLst>
            <pc:docMk/>
            <pc:sldMk cId="1407791847" sldId="2145706759"/>
            <ac:graphicFrameMk id="5" creationId="{00000000-0000-0000-0000-000000000000}"/>
          </ac:graphicFrameMkLst>
        </pc:graphicFrameChg>
      </pc:sldChg>
      <pc:sldChg chg="modSp mod">
        <pc:chgData name="Cavazos, Esmeralda" userId="a8123084-e289-4fb0-a260-dfc91aed3333" providerId="ADAL" clId="{B6040CC6-C2F5-44BF-A297-3FD32899E4F5}" dt="2024-01-04T17:07:09.438" v="1463" actId="12385"/>
        <pc:sldMkLst>
          <pc:docMk/>
          <pc:sldMk cId="2146122656" sldId="2145706760"/>
        </pc:sldMkLst>
        <pc:graphicFrameChg chg="modGraphic">
          <ac:chgData name="Cavazos, Esmeralda" userId="a8123084-e289-4fb0-a260-dfc91aed3333" providerId="ADAL" clId="{B6040CC6-C2F5-44BF-A297-3FD32899E4F5}" dt="2024-01-04T17:07:09.438" v="1463" actId="12385"/>
          <ac:graphicFrameMkLst>
            <pc:docMk/>
            <pc:sldMk cId="2146122656" sldId="2145706760"/>
            <ac:graphicFrameMk id="5" creationId="{00000000-0000-0000-0000-000000000000}"/>
          </ac:graphicFrameMkLst>
        </pc:graphicFrameChg>
      </pc:sldChg>
      <pc:sldChg chg="addSp delSp modSp mod">
        <pc:chgData name="Cavazos, Esmeralda" userId="a8123084-e289-4fb0-a260-dfc91aed3333" providerId="ADAL" clId="{B6040CC6-C2F5-44BF-A297-3FD32899E4F5}" dt="2024-01-09T21:23:13.999" v="3450" actId="1076"/>
        <pc:sldMkLst>
          <pc:docMk/>
          <pc:sldMk cId="1540870314" sldId="2145706763"/>
        </pc:sldMkLst>
        <pc:spChg chg="mod">
          <ac:chgData name="Cavazos, Esmeralda" userId="a8123084-e289-4fb0-a260-dfc91aed3333" providerId="ADAL" clId="{B6040CC6-C2F5-44BF-A297-3FD32899E4F5}" dt="2024-01-09T21:23:13.999" v="3450" actId="1076"/>
          <ac:spMkLst>
            <pc:docMk/>
            <pc:sldMk cId="1540870314" sldId="2145706763"/>
            <ac:spMk id="12" creationId="{62710B31-76D9-8910-C181-6857D5F96F9F}"/>
          </ac:spMkLst>
        </pc:spChg>
        <pc:spChg chg="mod">
          <ac:chgData name="Cavazos, Esmeralda" userId="a8123084-e289-4fb0-a260-dfc91aed3333" providerId="ADAL" clId="{B6040CC6-C2F5-44BF-A297-3FD32899E4F5}" dt="2024-01-04T17:03:10.311" v="1391" actId="207"/>
          <ac:spMkLst>
            <pc:docMk/>
            <pc:sldMk cId="1540870314" sldId="2145706763"/>
            <ac:spMk id="14" creationId="{7FBC992B-ED73-297A-7124-CE3830B11960}"/>
          </ac:spMkLst>
        </pc:spChg>
        <pc:spChg chg="mod">
          <ac:chgData name="Cavazos, Esmeralda" userId="a8123084-e289-4fb0-a260-dfc91aed3333" providerId="ADAL" clId="{B6040CC6-C2F5-44BF-A297-3FD32899E4F5}" dt="2024-01-04T17:03:35.618" v="1393" actId="207"/>
          <ac:spMkLst>
            <pc:docMk/>
            <pc:sldMk cId="1540870314" sldId="2145706763"/>
            <ac:spMk id="15" creationId="{770B9589-168F-81E9-0B9D-C1F95F1A103B}"/>
          </ac:spMkLst>
        </pc:spChg>
        <pc:spChg chg="mod">
          <ac:chgData name="Cavazos, Esmeralda" userId="a8123084-e289-4fb0-a260-dfc91aed3333" providerId="ADAL" clId="{B6040CC6-C2F5-44BF-A297-3FD32899E4F5}" dt="2024-01-04T17:03:48.790" v="1394" actId="207"/>
          <ac:spMkLst>
            <pc:docMk/>
            <pc:sldMk cId="1540870314" sldId="2145706763"/>
            <ac:spMk id="17" creationId="{AAE025B0-C9A7-DEDD-C8BD-75C0F39D8F12}"/>
          </ac:spMkLst>
        </pc:spChg>
        <pc:picChg chg="add mod modCrop">
          <ac:chgData name="Cavazos, Esmeralda" userId="a8123084-e289-4fb0-a260-dfc91aed3333" providerId="ADAL" clId="{B6040CC6-C2F5-44BF-A297-3FD32899E4F5}" dt="2024-01-04T17:01:50.941" v="1384" actId="1076"/>
          <ac:picMkLst>
            <pc:docMk/>
            <pc:sldMk cId="1540870314" sldId="2145706763"/>
            <ac:picMk id="3" creationId="{6219EED6-CF7E-0D49-1A80-77886D681F7E}"/>
          </ac:picMkLst>
        </pc:picChg>
        <pc:picChg chg="add mod">
          <ac:chgData name="Cavazos, Esmeralda" userId="a8123084-e289-4fb0-a260-dfc91aed3333" providerId="ADAL" clId="{B6040CC6-C2F5-44BF-A297-3FD32899E4F5}" dt="2024-01-04T17:01:45.722" v="1383" actId="1076"/>
          <ac:picMkLst>
            <pc:docMk/>
            <pc:sldMk cId="1540870314" sldId="2145706763"/>
            <ac:picMk id="5" creationId="{F1568F56-D2F2-F6DB-ABA7-897F7C8C0D8E}"/>
          </ac:picMkLst>
        </pc:picChg>
        <pc:picChg chg="del">
          <ac:chgData name="Cavazos, Esmeralda" userId="a8123084-e289-4fb0-a260-dfc91aed3333" providerId="ADAL" clId="{B6040CC6-C2F5-44BF-A297-3FD32899E4F5}" dt="2024-01-04T16:58:17.194" v="1370" actId="21"/>
          <ac:picMkLst>
            <pc:docMk/>
            <pc:sldMk cId="1540870314" sldId="2145706763"/>
            <ac:picMk id="7" creationId="{00000000-0000-0000-0000-000000000000}"/>
          </ac:picMkLst>
        </pc:picChg>
        <pc:picChg chg="del">
          <ac:chgData name="Cavazos, Esmeralda" userId="a8123084-e289-4fb0-a260-dfc91aed3333" providerId="ADAL" clId="{B6040CC6-C2F5-44BF-A297-3FD32899E4F5}" dt="2024-01-04T17:01:19.917" v="1379" actId="21"/>
          <ac:picMkLst>
            <pc:docMk/>
            <pc:sldMk cId="1540870314" sldId="2145706763"/>
            <ac:picMk id="13" creationId="{87BED72C-533A-06DD-5B0C-7CF00A01FBA0}"/>
          </ac:picMkLst>
        </pc:picChg>
      </pc:sldChg>
      <pc:sldChg chg="modSp mod delCm modCm">
        <pc:chgData name="Cavazos, Esmeralda" userId="a8123084-e289-4fb0-a260-dfc91aed3333" providerId="ADAL" clId="{B6040CC6-C2F5-44BF-A297-3FD32899E4F5}" dt="2024-01-24T20:43:13.861" v="7966"/>
        <pc:sldMkLst>
          <pc:docMk/>
          <pc:sldMk cId="2632507189" sldId="2145706766"/>
        </pc:sldMkLst>
        <pc:spChg chg="mod">
          <ac:chgData name="Cavazos, Esmeralda" userId="a8123084-e289-4fb0-a260-dfc91aed3333" providerId="ADAL" clId="{B6040CC6-C2F5-44BF-A297-3FD32899E4F5}" dt="2024-01-24T20:43:02.747" v="7963" actId="20577"/>
          <ac:spMkLst>
            <pc:docMk/>
            <pc:sldMk cId="2632507189" sldId="2145706766"/>
            <ac:spMk id="3" creationId="{B89E56D2-70EB-A1E2-26E4-AAF8A0213883}"/>
          </ac:spMkLst>
        </pc:spChg>
        <pc:extLst>
          <p:ext xmlns:p="http://schemas.openxmlformats.org/presentationml/2006/main" uri="{D6D511B9-2390-475A-947B-AFAB55BFBCF1}">
            <pc226:cmChg xmlns:pc226="http://schemas.microsoft.com/office/powerpoint/2022/06/main/command" chg="del mod">
              <pc226:chgData name="Cavazos, Esmeralda" userId="a8123084-e289-4fb0-a260-dfc91aed3333" providerId="ADAL" clId="{B6040CC6-C2F5-44BF-A297-3FD32899E4F5}" dt="2024-01-24T20:43:11.342" v="7965"/>
              <pc2:cmMkLst xmlns:pc2="http://schemas.microsoft.com/office/powerpoint/2019/9/main/command">
                <pc:docMk/>
                <pc:sldMk cId="2632507189" sldId="2145706766"/>
                <pc2:cmMk id="{EE6E8447-BCFF-4559-852E-7A223F76E0D3}"/>
              </pc2:cmMkLst>
            </pc226:cmChg>
            <pc226:cmChg xmlns:pc226="http://schemas.microsoft.com/office/powerpoint/2022/06/main/command" chg="del mod">
              <pc226:chgData name="Cavazos, Esmeralda" userId="a8123084-e289-4fb0-a260-dfc91aed3333" providerId="ADAL" clId="{B6040CC6-C2F5-44BF-A297-3FD32899E4F5}" dt="2024-01-24T20:43:13.861" v="7966"/>
              <pc2:cmMkLst xmlns:pc2="http://schemas.microsoft.com/office/powerpoint/2019/9/main/command">
                <pc:docMk/>
                <pc:sldMk cId="2632507189" sldId="2145706766"/>
                <pc2:cmMk id="{EA770896-F518-4210-B872-0651E2AC4EE9}"/>
              </pc2:cmMkLst>
            </pc226:cmChg>
            <pc226:cmChg xmlns:pc226="http://schemas.microsoft.com/office/powerpoint/2022/06/main/command" chg="del mod">
              <pc226:chgData name="Cavazos, Esmeralda" userId="a8123084-e289-4fb0-a260-dfc91aed3333" providerId="ADAL" clId="{B6040CC6-C2F5-44BF-A297-3FD32899E4F5}" dt="2024-01-24T20:43:08.805" v="7964"/>
              <pc2:cmMkLst xmlns:pc2="http://schemas.microsoft.com/office/powerpoint/2019/9/main/command">
                <pc:docMk/>
                <pc:sldMk cId="2632507189" sldId="2145706766"/>
                <pc2:cmMk id="{F0FA7BE9-B635-4475-B4A0-EAC1E4DFC274}"/>
              </pc2:cmMkLst>
            </pc226:cmChg>
          </p:ext>
        </pc:extLst>
      </pc:sldChg>
      <pc:sldChg chg="modSp mod">
        <pc:chgData name="Cavazos, Esmeralda" userId="a8123084-e289-4fb0-a260-dfc91aed3333" providerId="ADAL" clId="{B6040CC6-C2F5-44BF-A297-3FD32899E4F5}" dt="2024-01-25T14:30:32.637" v="8671" actId="20577"/>
        <pc:sldMkLst>
          <pc:docMk/>
          <pc:sldMk cId="2471727080" sldId="2145706798"/>
        </pc:sldMkLst>
        <pc:graphicFrameChg chg="modGraphic">
          <ac:chgData name="Cavazos, Esmeralda" userId="a8123084-e289-4fb0-a260-dfc91aed3333" providerId="ADAL" clId="{B6040CC6-C2F5-44BF-A297-3FD32899E4F5}" dt="2024-01-25T14:30:32.637" v="8671" actId="20577"/>
          <ac:graphicFrameMkLst>
            <pc:docMk/>
            <pc:sldMk cId="2471727080" sldId="2145706798"/>
            <ac:graphicFrameMk id="7" creationId="{D37F3C4D-9841-47FB-8519-FDA640A32093}"/>
          </ac:graphicFrameMkLst>
        </pc:graphicFrameChg>
      </pc:sldChg>
      <pc:sldChg chg="addSp modSp mod">
        <pc:chgData name="Cavazos, Esmeralda" userId="a8123084-e289-4fb0-a260-dfc91aed3333" providerId="ADAL" clId="{B6040CC6-C2F5-44BF-A297-3FD32899E4F5}" dt="2024-01-24T20:06:28.415" v="7960" actId="20577"/>
        <pc:sldMkLst>
          <pc:docMk/>
          <pc:sldMk cId="1849393607" sldId="2145706799"/>
        </pc:sldMkLst>
        <pc:spChg chg="add mod">
          <ac:chgData name="Cavazos, Esmeralda" userId="a8123084-e289-4fb0-a260-dfc91aed3333" providerId="ADAL" clId="{B6040CC6-C2F5-44BF-A297-3FD32899E4F5}" dt="2024-01-24T20:00:24.465" v="7939" actId="20577"/>
          <ac:spMkLst>
            <pc:docMk/>
            <pc:sldMk cId="1849393607" sldId="2145706799"/>
            <ac:spMk id="3" creationId="{21BFF31D-36F1-644D-4007-9E095F1424DB}"/>
          </ac:spMkLst>
        </pc:spChg>
        <pc:graphicFrameChg chg="modGraphic">
          <ac:chgData name="Cavazos, Esmeralda" userId="a8123084-e289-4fb0-a260-dfc91aed3333" providerId="ADAL" clId="{B6040CC6-C2F5-44BF-A297-3FD32899E4F5}" dt="2024-01-24T20:06:28.415" v="7960" actId="20577"/>
          <ac:graphicFrameMkLst>
            <pc:docMk/>
            <pc:sldMk cId="1849393607" sldId="2145706799"/>
            <ac:graphicFrameMk id="7" creationId="{3161386D-71CF-5AD2-FDCD-1EB32F4B736E}"/>
          </ac:graphicFrameMkLst>
        </pc:graphicFrameChg>
      </pc:sldChg>
      <pc:sldChg chg="modSp mod">
        <pc:chgData name="Cavazos, Esmeralda" userId="a8123084-e289-4fb0-a260-dfc91aed3333" providerId="ADAL" clId="{B6040CC6-C2F5-44BF-A297-3FD32899E4F5}" dt="2024-01-26T19:51:59.623" v="9101" actId="20577"/>
        <pc:sldMkLst>
          <pc:docMk/>
          <pc:sldMk cId="3287124087" sldId="2145706806"/>
        </pc:sldMkLst>
        <pc:graphicFrameChg chg="mod modGraphic">
          <ac:chgData name="Cavazos, Esmeralda" userId="a8123084-e289-4fb0-a260-dfc91aed3333" providerId="ADAL" clId="{B6040CC6-C2F5-44BF-A297-3FD32899E4F5}" dt="2024-01-26T19:51:59.623" v="9101" actId="20577"/>
          <ac:graphicFrameMkLst>
            <pc:docMk/>
            <pc:sldMk cId="3287124087" sldId="2145706806"/>
            <ac:graphicFrameMk id="5" creationId="{00000000-0000-0000-0000-000000000000}"/>
          </ac:graphicFrameMkLst>
        </pc:graphicFrameChg>
      </pc:sldChg>
      <pc:sldChg chg="modSp mod">
        <pc:chgData name="Cavazos, Esmeralda" userId="a8123084-e289-4fb0-a260-dfc91aed3333" providerId="ADAL" clId="{B6040CC6-C2F5-44BF-A297-3FD32899E4F5}" dt="2024-01-04T17:07:55.153" v="1466" actId="12385"/>
        <pc:sldMkLst>
          <pc:docMk/>
          <pc:sldMk cId="189352379" sldId="2145706807"/>
        </pc:sldMkLst>
        <pc:graphicFrameChg chg="modGraphic">
          <ac:chgData name="Cavazos, Esmeralda" userId="a8123084-e289-4fb0-a260-dfc91aed3333" providerId="ADAL" clId="{B6040CC6-C2F5-44BF-A297-3FD32899E4F5}" dt="2024-01-04T17:07:55.153" v="1466" actId="12385"/>
          <ac:graphicFrameMkLst>
            <pc:docMk/>
            <pc:sldMk cId="189352379" sldId="2145706807"/>
            <ac:graphicFrameMk id="5" creationId="{00000000-0000-0000-0000-000000000000}"/>
          </ac:graphicFrameMkLst>
        </pc:graphicFrameChg>
      </pc:sldChg>
      <pc:sldChg chg="modSp mod">
        <pc:chgData name="Cavazos, Esmeralda" userId="a8123084-e289-4fb0-a260-dfc91aed3333" providerId="ADAL" clId="{B6040CC6-C2F5-44BF-A297-3FD32899E4F5}" dt="2024-01-25T03:08:35.584" v="8517" actId="20577"/>
        <pc:sldMkLst>
          <pc:docMk/>
          <pc:sldMk cId="4062304764" sldId="2145707250"/>
        </pc:sldMkLst>
        <pc:spChg chg="mod">
          <ac:chgData name="Cavazos, Esmeralda" userId="a8123084-e289-4fb0-a260-dfc91aed3333" providerId="ADAL" clId="{B6040CC6-C2F5-44BF-A297-3FD32899E4F5}" dt="2024-01-25T03:08:35.584" v="8517" actId="20577"/>
          <ac:spMkLst>
            <pc:docMk/>
            <pc:sldMk cId="4062304764" sldId="2145707250"/>
            <ac:spMk id="2" creationId="{88BB3E73-E49B-9E53-2EAF-04317C4307C7}"/>
          </ac:spMkLst>
        </pc:spChg>
      </pc:sldChg>
      <pc:sldChg chg="del">
        <pc:chgData name="Cavazos, Esmeralda" userId="a8123084-e289-4fb0-a260-dfc91aed3333" providerId="ADAL" clId="{B6040CC6-C2F5-44BF-A297-3FD32899E4F5}" dt="2024-01-26T19:55:39.298" v="9103" actId="2696"/>
        <pc:sldMkLst>
          <pc:docMk/>
          <pc:sldMk cId="3073672956" sldId="2145707266"/>
        </pc:sldMkLst>
      </pc:sldChg>
      <pc:sldChg chg="modSp mod">
        <pc:chgData name="Cavazos, Esmeralda" userId="a8123084-e289-4fb0-a260-dfc91aed3333" providerId="ADAL" clId="{B6040CC6-C2F5-44BF-A297-3FD32899E4F5}" dt="2024-01-25T02:53:03.060" v="8422" actId="20577"/>
        <pc:sldMkLst>
          <pc:docMk/>
          <pc:sldMk cId="635042876" sldId="2145707269"/>
        </pc:sldMkLst>
        <pc:spChg chg="mod">
          <ac:chgData name="Cavazos, Esmeralda" userId="a8123084-e289-4fb0-a260-dfc91aed3333" providerId="ADAL" clId="{B6040CC6-C2F5-44BF-A297-3FD32899E4F5}" dt="2024-01-25T02:53:03.060" v="8422" actId="20577"/>
          <ac:spMkLst>
            <pc:docMk/>
            <pc:sldMk cId="635042876" sldId="2145707269"/>
            <ac:spMk id="3" creationId="{B9A7DE19-C129-51B3-DDD1-937E2AACE463}"/>
          </ac:spMkLst>
        </pc:spChg>
      </pc:sldChg>
      <pc:sldChg chg="del">
        <pc:chgData name="Cavazos, Esmeralda" userId="a8123084-e289-4fb0-a260-dfc91aed3333" providerId="ADAL" clId="{B6040CC6-C2F5-44BF-A297-3FD32899E4F5}" dt="2024-01-09T23:07:16.602" v="4358" actId="2696"/>
        <pc:sldMkLst>
          <pc:docMk/>
          <pc:sldMk cId="2694345678" sldId="2145707270"/>
        </pc:sldMkLst>
      </pc:sldChg>
      <pc:sldChg chg="modSp mod">
        <pc:chgData name="Cavazos, Esmeralda" userId="a8123084-e289-4fb0-a260-dfc91aed3333" providerId="ADAL" clId="{B6040CC6-C2F5-44BF-A297-3FD32899E4F5}" dt="2024-01-17T14:10:29.058" v="4484" actId="20577"/>
        <pc:sldMkLst>
          <pc:docMk/>
          <pc:sldMk cId="1307964731" sldId="2145707271"/>
        </pc:sldMkLst>
        <pc:spChg chg="mod">
          <ac:chgData name="Cavazos, Esmeralda" userId="a8123084-e289-4fb0-a260-dfc91aed3333" providerId="ADAL" clId="{B6040CC6-C2F5-44BF-A297-3FD32899E4F5}" dt="2024-01-17T14:10:29.058" v="4484" actId="20577"/>
          <ac:spMkLst>
            <pc:docMk/>
            <pc:sldMk cId="1307964731" sldId="2145707271"/>
            <ac:spMk id="9" creationId="{DF88A0DF-8108-4C7D-72C0-A3F18FB2DDF0}"/>
          </ac:spMkLst>
        </pc:spChg>
      </pc:sldChg>
      <pc:sldChg chg="addSp modSp mod delCm">
        <pc:chgData name="Cavazos, Esmeralda" userId="a8123084-e289-4fb0-a260-dfc91aed3333" providerId="ADAL" clId="{B6040CC6-C2F5-44BF-A297-3FD32899E4F5}" dt="2024-01-24T20:42:29.393" v="7962"/>
        <pc:sldMkLst>
          <pc:docMk/>
          <pc:sldMk cId="586411253" sldId="2145707274"/>
        </pc:sldMkLst>
        <pc:spChg chg="add mod">
          <ac:chgData name="Cavazos, Esmeralda" userId="a8123084-e289-4fb0-a260-dfc91aed3333" providerId="ADAL" clId="{B6040CC6-C2F5-44BF-A297-3FD32899E4F5}" dt="2024-01-24T16:40:52.542" v="7856" actId="20577"/>
          <ac:spMkLst>
            <pc:docMk/>
            <pc:sldMk cId="586411253" sldId="2145707274"/>
            <ac:spMk id="3" creationId="{28EE8076-EE1C-BB17-42D9-1BDC1B39189D}"/>
          </ac:spMkLst>
        </pc:spChg>
        <pc:extLst>
          <p:ext xmlns:p="http://schemas.openxmlformats.org/presentationml/2006/main" uri="{D6D511B9-2390-475A-947B-AFAB55BFBCF1}">
            <pc226:cmChg xmlns:pc226="http://schemas.microsoft.com/office/powerpoint/2022/06/main/command" chg="del">
              <pc226:chgData name="Cavazos, Esmeralda" userId="a8123084-e289-4fb0-a260-dfc91aed3333" providerId="ADAL" clId="{B6040CC6-C2F5-44BF-A297-3FD32899E4F5}" dt="2024-01-24T20:42:29.393" v="7962"/>
              <pc2:cmMkLst xmlns:pc2="http://schemas.microsoft.com/office/powerpoint/2019/9/main/command">
                <pc:docMk/>
                <pc:sldMk cId="586411253" sldId="2145707274"/>
                <pc2:cmMk id="{14622A6B-E21B-401E-A167-EFF8CCAE50D5}"/>
              </pc2:cmMkLst>
            </pc226:cmChg>
          </p:ext>
        </pc:extLst>
      </pc:sldChg>
      <pc:sldChg chg="addSp modSp mod delCm modCm">
        <pc:chgData name="Cavazos, Esmeralda" userId="a8123084-e289-4fb0-a260-dfc91aed3333" providerId="ADAL" clId="{B6040CC6-C2F5-44BF-A297-3FD32899E4F5}" dt="2024-01-24T16:34:49.699" v="7202"/>
        <pc:sldMkLst>
          <pc:docMk/>
          <pc:sldMk cId="2888843563" sldId="2145707278"/>
        </pc:sldMkLst>
        <pc:spChg chg="mod">
          <ac:chgData name="Cavazos, Esmeralda" userId="a8123084-e289-4fb0-a260-dfc91aed3333" providerId="ADAL" clId="{B6040CC6-C2F5-44BF-A297-3FD32899E4F5}" dt="2024-01-22T16:51:17.014" v="4712" actId="20577"/>
          <ac:spMkLst>
            <pc:docMk/>
            <pc:sldMk cId="2888843563" sldId="2145707278"/>
            <ac:spMk id="2" creationId="{24138A86-8F9A-8D01-04EE-3802E939C1F1}"/>
          </ac:spMkLst>
        </pc:spChg>
        <pc:picChg chg="add mod">
          <ac:chgData name="Cavazos, Esmeralda" userId="a8123084-e289-4fb0-a260-dfc91aed3333" providerId="ADAL" clId="{B6040CC6-C2F5-44BF-A297-3FD32899E4F5}" dt="2024-01-22T16:51:24.443" v="4713" actId="1076"/>
          <ac:picMkLst>
            <pc:docMk/>
            <pc:sldMk cId="2888843563" sldId="2145707278"/>
            <ac:picMk id="4" creationId="{048F8F0D-829E-824A-437F-9D4C7805D7D0}"/>
          </ac:picMkLst>
        </pc:picChg>
        <pc:extLst>
          <p:ext xmlns:p="http://schemas.openxmlformats.org/presentationml/2006/main" uri="{D6D511B9-2390-475A-947B-AFAB55BFBCF1}">
            <pc226:cmChg xmlns:pc226="http://schemas.microsoft.com/office/powerpoint/2022/06/main/command" chg="del">
              <pc226:chgData name="Cavazos, Esmeralda" userId="a8123084-e289-4fb0-a260-dfc91aed3333" providerId="ADAL" clId="{B6040CC6-C2F5-44BF-A297-3FD32899E4F5}" dt="2024-01-24T16:34:49.699" v="7202"/>
              <pc2:cmMkLst xmlns:pc2="http://schemas.microsoft.com/office/powerpoint/2019/9/main/command">
                <pc:docMk/>
                <pc:sldMk cId="2888843563" sldId="2145707278"/>
                <pc2:cmMk id="{F242467B-0588-4C4B-85DF-62D5B781EE76}"/>
              </pc2:cmMkLst>
              <pc226:cmRplyChg chg="add">
                <pc226:chgData name="Cavazos, Esmeralda" userId="a8123084-e289-4fb0-a260-dfc91aed3333" providerId="ADAL" clId="{B6040CC6-C2F5-44BF-A297-3FD32899E4F5}" dt="2024-01-22T20:49:45.408" v="5083"/>
                <pc2:cmRplyMkLst xmlns:pc2="http://schemas.microsoft.com/office/powerpoint/2019/9/main/command">
                  <pc:docMk/>
                  <pc:sldMk cId="2888843563" sldId="2145707278"/>
                  <pc2:cmMk id="{F242467B-0588-4C4B-85DF-62D5B781EE76}"/>
                  <pc2:cmRplyMk id="{FB04501B-4F98-4505-AF27-B7836B6408F1}"/>
                </pc2:cmRplyMkLst>
              </pc226:cmRplyChg>
            </pc226:cmChg>
          </p:ext>
        </pc:extLst>
      </pc:sldChg>
      <pc:sldChg chg="modSp mod">
        <pc:chgData name="Cavazos, Esmeralda" userId="a8123084-e289-4fb0-a260-dfc91aed3333" providerId="ADAL" clId="{B6040CC6-C2F5-44BF-A297-3FD32899E4F5}" dt="2024-01-25T03:05:56.091" v="8475" actId="115"/>
        <pc:sldMkLst>
          <pc:docMk/>
          <pc:sldMk cId="889464466" sldId="2145707279"/>
        </pc:sldMkLst>
        <pc:spChg chg="mod">
          <ac:chgData name="Cavazos, Esmeralda" userId="a8123084-e289-4fb0-a260-dfc91aed3333" providerId="ADAL" clId="{B6040CC6-C2F5-44BF-A297-3FD32899E4F5}" dt="2024-01-25T03:05:56.091" v="8475" actId="115"/>
          <ac:spMkLst>
            <pc:docMk/>
            <pc:sldMk cId="889464466" sldId="2145707279"/>
            <ac:spMk id="3" creationId="{067679D8-94B8-C083-7D13-BF7A9F2B67FF}"/>
          </ac:spMkLst>
        </pc:spChg>
        <pc:spChg chg="mod">
          <ac:chgData name="Cavazos, Esmeralda" userId="a8123084-e289-4fb0-a260-dfc91aed3333" providerId="ADAL" clId="{B6040CC6-C2F5-44BF-A297-3FD32899E4F5}" dt="2024-01-09T21:37:00.474" v="3560" actId="1076"/>
          <ac:spMkLst>
            <pc:docMk/>
            <pc:sldMk cId="889464466" sldId="2145707279"/>
            <ac:spMk id="6" creationId="{2DCFE994-D2A5-543D-1945-B2D2024A4C89}"/>
          </ac:spMkLst>
        </pc:spChg>
      </pc:sldChg>
      <pc:sldChg chg="modSp mod">
        <pc:chgData name="Cavazos, Esmeralda" userId="a8123084-e289-4fb0-a260-dfc91aed3333" providerId="ADAL" clId="{B6040CC6-C2F5-44BF-A297-3FD32899E4F5}" dt="2024-01-25T03:06:27.721" v="8476" actId="115"/>
        <pc:sldMkLst>
          <pc:docMk/>
          <pc:sldMk cId="2730253735" sldId="2145707280"/>
        </pc:sldMkLst>
        <pc:spChg chg="mod">
          <ac:chgData name="Cavazos, Esmeralda" userId="a8123084-e289-4fb0-a260-dfc91aed3333" providerId="ADAL" clId="{B6040CC6-C2F5-44BF-A297-3FD32899E4F5}" dt="2024-01-25T03:04:20.859" v="8468" actId="20577"/>
          <ac:spMkLst>
            <pc:docMk/>
            <pc:sldMk cId="2730253735" sldId="2145707280"/>
            <ac:spMk id="2" creationId="{F47D681E-2C97-0104-8487-131A875B84CA}"/>
          </ac:spMkLst>
        </pc:spChg>
        <pc:spChg chg="mod">
          <ac:chgData name="Cavazos, Esmeralda" userId="a8123084-e289-4fb0-a260-dfc91aed3333" providerId="ADAL" clId="{B6040CC6-C2F5-44BF-A297-3FD32899E4F5}" dt="2024-01-25T03:06:27.721" v="8476" actId="115"/>
          <ac:spMkLst>
            <pc:docMk/>
            <pc:sldMk cId="2730253735" sldId="2145707280"/>
            <ac:spMk id="3" creationId="{F7F3C711-919D-E2CB-7D83-8192F10B8517}"/>
          </ac:spMkLst>
        </pc:spChg>
      </pc:sldChg>
      <pc:sldChg chg="addSp modSp">
        <pc:chgData name="Cavazos, Esmeralda" userId="a8123084-e289-4fb0-a260-dfc91aed3333" providerId="ADAL" clId="{B6040CC6-C2F5-44BF-A297-3FD32899E4F5}" dt="2024-01-09T21:19:31.612" v="3442"/>
        <pc:sldMkLst>
          <pc:docMk/>
          <pc:sldMk cId="2621282794" sldId="2145707281"/>
        </pc:sldMkLst>
        <pc:picChg chg="add mod">
          <ac:chgData name="Cavazos, Esmeralda" userId="a8123084-e289-4fb0-a260-dfc91aed3333" providerId="ADAL" clId="{B6040CC6-C2F5-44BF-A297-3FD32899E4F5}" dt="2024-01-09T21:19:31.612" v="3442"/>
          <ac:picMkLst>
            <pc:docMk/>
            <pc:sldMk cId="2621282794" sldId="2145707281"/>
            <ac:picMk id="5" creationId="{C24B5DF3-B6B2-DBA9-1591-6F2D85E8CCF0}"/>
          </ac:picMkLst>
        </pc:picChg>
      </pc:sldChg>
      <pc:sldChg chg="modSp">
        <pc:chgData name="Cavazos, Esmeralda" userId="a8123084-e289-4fb0-a260-dfc91aed3333" providerId="ADAL" clId="{B6040CC6-C2F5-44BF-A297-3FD32899E4F5}" dt="2024-01-03T22:38:18.121" v="911"/>
        <pc:sldMkLst>
          <pc:docMk/>
          <pc:sldMk cId="583518014" sldId="2145707282"/>
        </pc:sldMkLst>
        <pc:graphicFrameChg chg="mod">
          <ac:chgData name="Cavazos, Esmeralda" userId="a8123084-e289-4fb0-a260-dfc91aed3333" providerId="ADAL" clId="{B6040CC6-C2F5-44BF-A297-3FD32899E4F5}" dt="2024-01-03T22:38:18.121" v="911"/>
          <ac:graphicFrameMkLst>
            <pc:docMk/>
            <pc:sldMk cId="583518014" sldId="2145707282"/>
            <ac:graphicFrameMk id="5" creationId="{7994BC92-6EFD-1A90-E2E9-D8F127593C0D}"/>
          </ac:graphicFrameMkLst>
        </pc:graphicFrameChg>
      </pc:sldChg>
      <pc:sldChg chg="modSp mod">
        <pc:chgData name="Cavazos, Esmeralda" userId="a8123084-e289-4fb0-a260-dfc91aed3333" providerId="ADAL" clId="{B6040CC6-C2F5-44BF-A297-3FD32899E4F5}" dt="2024-01-24T22:38:02.994" v="8189" actId="20577"/>
        <pc:sldMkLst>
          <pc:docMk/>
          <pc:sldMk cId="3162116375" sldId="2145707283"/>
        </pc:sldMkLst>
        <pc:spChg chg="mod">
          <ac:chgData name="Cavazos, Esmeralda" userId="a8123084-e289-4fb0-a260-dfc91aed3333" providerId="ADAL" clId="{B6040CC6-C2F5-44BF-A297-3FD32899E4F5}" dt="2024-01-24T22:38:02.994" v="8189" actId="20577"/>
          <ac:spMkLst>
            <pc:docMk/>
            <pc:sldMk cId="3162116375" sldId="2145707283"/>
            <ac:spMk id="7" creationId="{40B4FBA4-3D02-D2EE-73B2-C0CD9ABCCE5D}"/>
          </ac:spMkLst>
        </pc:spChg>
        <pc:graphicFrameChg chg="mod modGraphic">
          <ac:chgData name="Cavazos, Esmeralda" userId="a8123084-e289-4fb0-a260-dfc91aed3333" providerId="ADAL" clId="{B6040CC6-C2F5-44BF-A297-3FD32899E4F5}" dt="2024-01-03T22:34:42.373" v="902" actId="255"/>
          <ac:graphicFrameMkLst>
            <pc:docMk/>
            <pc:sldMk cId="3162116375" sldId="2145707283"/>
            <ac:graphicFrameMk id="6" creationId="{F1A2BF36-E184-FDC0-8FF3-16C1DAF86F83}"/>
          </ac:graphicFrameMkLst>
        </pc:graphicFrameChg>
        <pc:picChg chg="mod">
          <ac:chgData name="Cavazos, Esmeralda" userId="a8123084-e289-4fb0-a260-dfc91aed3333" providerId="ADAL" clId="{B6040CC6-C2F5-44BF-A297-3FD32899E4F5}" dt="2024-01-04T18:15:11.864" v="1659" actId="207"/>
          <ac:picMkLst>
            <pc:docMk/>
            <pc:sldMk cId="3162116375" sldId="2145707283"/>
            <ac:picMk id="9" creationId="{CDC67CC2-FBE3-5368-99FC-F26ECD698E77}"/>
          </ac:picMkLst>
        </pc:picChg>
        <pc:picChg chg="mod">
          <ac:chgData name="Cavazos, Esmeralda" userId="a8123084-e289-4fb0-a260-dfc91aed3333" providerId="ADAL" clId="{B6040CC6-C2F5-44BF-A297-3FD32899E4F5}" dt="2024-01-04T18:15:04.104" v="1658" actId="207"/>
          <ac:picMkLst>
            <pc:docMk/>
            <pc:sldMk cId="3162116375" sldId="2145707283"/>
            <ac:picMk id="10" creationId="{6E587086-0E5F-8E35-D803-D638C0DE33EF}"/>
          </ac:picMkLst>
        </pc:picChg>
      </pc:sldChg>
      <pc:sldChg chg="modSp del mod">
        <pc:chgData name="Cavazos, Esmeralda" userId="a8123084-e289-4fb0-a260-dfc91aed3333" providerId="ADAL" clId="{B6040CC6-C2F5-44BF-A297-3FD32899E4F5}" dt="2024-01-03T21:59:27.197" v="424" actId="2696"/>
        <pc:sldMkLst>
          <pc:docMk/>
          <pc:sldMk cId="904308777" sldId="2145707284"/>
        </pc:sldMkLst>
        <pc:graphicFrameChg chg="mod modGraphic">
          <ac:chgData name="Cavazos, Esmeralda" userId="a8123084-e289-4fb0-a260-dfc91aed3333" providerId="ADAL" clId="{B6040CC6-C2F5-44BF-A297-3FD32899E4F5}" dt="2024-01-03T21:45:21.747" v="334" actId="1076"/>
          <ac:graphicFrameMkLst>
            <pc:docMk/>
            <pc:sldMk cId="904308777" sldId="2145707284"/>
            <ac:graphicFrameMk id="5" creationId="{E50383F2-734F-FA7A-7724-BA0098CA860E}"/>
          </ac:graphicFrameMkLst>
        </pc:graphicFrameChg>
      </pc:sldChg>
      <pc:sldChg chg="addSp delSp modSp new mod addCm delCm">
        <pc:chgData name="Cavazos, Esmeralda" userId="a8123084-e289-4fb0-a260-dfc91aed3333" providerId="ADAL" clId="{B6040CC6-C2F5-44BF-A297-3FD32899E4F5}" dt="2024-01-24T16:50:51.979" v="7863" actId="1076"/>
        <pc:sldMkLst>
          <pc:docMk/>
          <pc:sldMk cId="836339568" sldId="2145707285"/>
        </pc:sldMkLst>
        <pc:spChg chg="mod">
          <ac:chgData name="Cavazos, Esmeralda" userId="a8123084-e289-4fb0-a260-dfc91aed3333" providerId="ADAL" clId="{B6040CC6-C2F5-44BF-A297-3FD32899E4F5}" dt="2024-01-09T21:21:37.823" v="3445" actId="255"/>
          <ac:spMkLst>
            <pc:docMk/>
            <pc:sldMk cId="836339568" sldId="2145707285"/>
            <ac:spMk id="2" creationId="{1ADC1F04-6082-810A-36A4-30F87170636D}"/>
          </ac:spMkLst>
        </pc:spChg>
        <pc:spChg chg="del">
          <ac:chgData name="Cavazos, Esmeralda" userId="a8123084-e289-4fb0-a260-dfc91aed3333" providerId="ADAL" clId="{B6040CC6-C2F5-44BF-A297-3FD32899E4F5}" dt="2024-01-03T21:50:02.167" v="336" actId="3680"/>
          <ac:spMkLst>
            <pc:docMk/>
            <pc:sldMk cId="836339568" sldId="2145707285"/>
            <ac:spMk id="3" creationId="{7B4CB227-D7C3-F1EF-7E2A-D31F4BB041AC}"/>
          </ac:spMkLst>
        </pc:spChg>
        <pc:spChg chg="add mod">
          <ac:chgData name="Cavazos, Esmeralda" userId="a8123084-e289-4fb0-a260-dfc91aed3333" providerId="ADAL" clId="{B6040CC6-C2F5-44BF-A297-3FD32899E4F5}" dt="2024-01-24T16:50:48.856" v="7862" actId="1076"/>
          <ac:spMkLst>
            <pc:docMk/>
            <pc:sldMk cId="836339568" sldId="2145707285"/>
            <ac:spMk id="3" creationId="{EEB84EB4-F70F-158C-2809-F78EE4000738}"/>
          </ac:spMkLst>
        </pc:spChg>
        <pc:graphicFrameChg chg="add mod ord modGraphic">
          <ac:chgData name="Cavazos, Esmeralda" userId="a8123084-e289-4fb0-a260-dfc91aed3333" providerId="ADAL" clId="{B6040CC6-C2F5-44BF-A297-3FD32899E4F5}" dt="2024-01-24T16:50:43.550" v="7861" actId="20577"/>
          <ac:graphicFrameMkLst>
            <pc:docMk/>
            <pc:sldMk cId="836339568" sldId="2145707285"/>
            <ac:graphicFrameMk id="5" creationId="{2553D9DC-07DC-B653-A49D-F6AA22C6DF9D}"/>
          </ac:graphicFrameMkLst>
        </pc:graphicFrameChg>
        <pc:picChg chg="add mod">
          <ac:chgData name="Cavazos, Esmeralda" userId="a8123084-e289-4fb0-a260-dfc91aed3333" providerId="ADAL" clId="{B6040CC6-C2F5-44BF-A297-3FD32899E4F5}" dt="2024-01-09T21:21:30.510" v="3444"/>
          <ac:picMkLst>
            <pc:docMk/>
            <pc:sldMk cId="836339568" sldId="2145707285"/>
            <ac:picMk id="6" creationId="{A1612606-8E9A-0530-F55F-5F4AC901DE97}"/>
          </ac:picMkLst>
        </pc:picChg>
        <pc:picChg chg="add mod">
          <ac:chgData name="Cavazos, Esmeralda" userId="a8123084-e289-4fb0-a260-dfc91aed3333" providerId="ADAL" clId="{B6040CC6-C2F5-44BF-A297-3FD32899E4F5}" dt="2024-01-24T16:50:51.979" v="7863" actId="1076"/>
          <ac:picMkLst>
            <pc:docMk/>
            <pc:sldMk cId="836339568" sldId="2145707285"/>
            <ac:picMk id="7" creationId="{4DF31339-7005-99CE-1DB2-32A377E99CBB}"/>
          </ac:picMkLst>
        </pc:picChg>
      </pc:sldChg>
      <pc:sldChg chg="addSp delSp modSp new del mod modClrScheme chgLayout">
        <pc:chgData name="Cavazos, Esmeralda" userId="a8123084-e289-4fb0-a260-dfc91aed3333" providerId="ADAL" clId="{B6040CC6-C2F5-44BF-A297-3FD32899E4F5}" dt="2024-01-17T14:18:47.799" v="4487" actId="2696"/>
        <pc:sldMkLst>
          <pc:docMk/>
          <pc:sldMk cId="2172146440" sldId="2145707286"/>
        </pc:sldMkLst>
        <pc:spChg chg="del mod ord">
          <ac:chgData name="Cavazos, Esmeralda" userId="a8123084-e289-4fb0-a260-dfc91aed3333" providerId="ADAL" clId="{B6040CC6-C2F5-44BF-A297-3FD32899E4F5}" dt="2024-01-03T22:16:35.861" v="756" actId="700"/>
          <ac:spMkLst>
            <pc:docMk/>
            <pc:sldMk cId="2172146440" sldId="2145707286"/>
            <ac:spMk id="2" creationId="{E1BE413C-5879-8417-2168-889E878E1670}"/>
          </ac:spMkLst>
        </pc:spChg>
        <pc:spChg chg="del">
          <ac:chgData name="Cavazos, Esmeralda" userId="a8123084-e289-4fb0-a260-dfc91aed3333" providerId="ADAL" clId="{B6040CC6-C2F5-44BF-A297-3FD32899E4F5}" dt="2024-01-03T22:16:35.861" v="756" actId="700"/>
          <ac:spMkLst>
            <pc:docMk/>
            <pc:sldMk cId="2172146440" sldId="2145707286"/>
            <ac:spMk id="3" creationId="{41786326-A481-76DC-00C2-441E5DE146EC}"/>
          </ac:spMkLst>
        </pc:spChg>
        <pc:spChg chg="mod ord">
          <ac:chgData name="Cavazos, Esmeralda" userId="a8123084-e289-4fb0-a260-dfc91aed3333" providerId="ADAL" clId="{B6040CC6-C2F5-44BF-A297-3FD32899E4F5}" dt="2024-01-03T22:17:12.122" v="759" actId="700"/>
          <ac:spMkLst>
            <pc:docMk/>
            <pc:sldMk cId="2172146440" sldId="2145707286"/>
            <ac:spMk id="4" creationId="{C128FFD9-AA06-AE95-E593-D5EE2B5AC258}"/>
          </ac:spMkLst>
        </pc:spChg>
        <pc:spChg chg="add del mod ord">
          <ac:chgData name="Cavazos, Esmeralda" userId="a8123084-e289-4fb0-a260-dfc91aed3333" providerId="ADAL" clId="{B6040CC6-C2F5-44BF-A297-3FD32899E4F5}" dt="2024-01-03T22:17:12.122" v="759" actId="700"/>
          <ac:spMkLst>
            <pc:docMk/>
            <pc:sldMk cId="2172146440" sldId="2145707286"/>
            <ac:spMk id="5" creationId="{E22A5CEE-AF39-65BE-85DF-C444753AF640}"/>
          </ac:spMkLst>
        </pc:spChg>
        <pc:spChg chg="add del mod ord">
          <ac:chgData name="Cavazos, Esmeralda" userId="a8123084-e289-4fb0-a260-dfc91aed3333" providerId="ADAL" clId="{B6040CC6-C2F5-44BF-A297-3FD32899E4F5}" dt="2024-01-03T22:16:59.107" v="758" actId="700"/>
          <ac:spMkLst>
            <pc:docMk/>
            <pc:sldMk cId="2172146440" sldId="2145707286"/>
            <ac:spMk id="6" creationId="{612846C6-61E6-9DCC-95AD-619C5A3D8AE0}"/>
          </ac:spMkLst>
        </pc:spChg>
        <pc:spChg chg="add mod ord">
          <ac:chgData name="Cavazos, Esmeralda" userId="a8123084-e289-4fb0-a260-dfc91aed3333" providerId="ADAL" clId="{B6040CC6-C2F5-44BF-A297-3FD32899E4F5}" dt="2024-01-03T22:17:27.190" v="793" actId="20577"/>
          <ac:spMkLst>
            <pc:docMk/>
            <pc:sldMk cId="2172146440" sldId="2145707286"/>
            <ac:spMk id="7" creationId="{2F9A06CA-F250-A864-8991-E65A5B7FA48E}"/>
          </ac:spMkLst>
        </pc:spChg>
      </pc:sldChg>
      <pc:sldChg chg="addSp delSp modSp new del mod modClrScheme chgLayout">
        <pc:chgData name="Cavazos, Esmeralda" userId="a8123084-e289-4fb0-a260-dfc91aed3333" providerId="ADAL" clId="{B6040CC6-C2F5-44BF-A297-3FD32899E4F5}" dt="2024-01-17T14:18:55.043" v="4489" actId="2696"/>
        <pc:sldMkLst>
          <pc:docMk/>
          <pc:sldMk cId="2380068598" sldId="2145707287"/>
        </pc:sldMkLst>
        <pc:spChg chg="del mod ord">
          <ac:chgData name="Cavazos, Esmeralda" userId="a8123084-e289-4fb0-a260-dfc91aed3333" providerId="ADAL" clId="{B6040CC6-C2F5-44BF-A297-3FD32899E4F5}" dt="2024-01-03T22:17:49.425" v="795" actId="700"/>
          <ac:spMkLst>
            <pc:docMk/>
            <pc:sldMk cId="2380068598" sldId="2145707287"/>
            <ac:spMk id="2" creationId="{3D8070DE-B164-231D-B25D-D4D95B7558C8}"/>
          </ac:spMkLst>
        </pc:spChg>
        <pc:spChg chg="add mod ord">
          <ac:chgData name="Cavazos, Esmeralda" userId="a8123084-e289-4fb0-a260-dfc91aed3333" providerId="ADAL" clId="{B6040CC6-C2F5-44BF-A297-3FD32899E4F5}" dt="2024-01-10T14:04:29.967" v="4467" actId="313"/>
          <ac:spMkLst>
            <pc:docMk/>
            <pc:sldMk cId="2380068598" sldId="2145707287"/>
            <ac:spMk id="3" creationId="{5AB8858B-3E1D-1653-429B-45B9C7CC480F}"/>
          </ac:spMkLst>
        </pc:spChg>
        <pc:spChg chg="add mod ord">
          <ac:chgData name="Cavazos, Esmeralda" userId="a8123084-e289-4fb0-a260-dfc91aed3333" providerId="ADAL" clId="{B6040CC6-C2F5-44BF-A297-3FD32899E4F5}" dt="2024-01-10T14:07:27.033" v="4478" actId="5793"/>
          <ac:spMkLst>
            <pc:docMk/>
            <pc:sldMk cId="2380068598" sldId="2145707287"/>
            <ac:spMk id="4" creationId="{39199951-BDC6-37B4-3DF8-AC42725B07B6}"/>
          </ac:spMkLst>
        </pc:spChg>
        <pc:picChg chg="add mod">
          <ac:chgData name="Cavazos, Esmeralda" userId="a8123084-e289-4fb0-a260-dfc91aed3333" providerId="ADAL" clId="{B6040CC6-C2F5-44BF-A297-3FD32899E4F5}" dt="2024-01-10T14:06:58.356" v="4476" actId="1076"/>
          <ac:picMkLst>
            <pc:docMk/>
            <pc:sldMk cId="2380068598" sldId="2145707287"/>
            <ac:picMk id="2" creationId="{AD09B7EB-615C-5417-9B1F-A6AA591B4F78}"/>
          </ac:picMkLst>
        </pc:picChg>
      </pc:sldChg>
      <pc:sldChg chg="addSp delSp modSp new mod">
        <pc:chgData name="Cavazos, Esmeralda" userId="a8123084-e289-4fb0-a260-dfc91aed3333" providerId="ADAL" clId="{B6040CC6-C2F5-44BF-A297-3FD32899E4F5}" dt="2024-01-04T15:45:07.215" v="1369" actId="1076"/>
        <pc:sldMkLst>
          <pc:docMk/>
          <pc:sldMk cId="1994564812" sldId="2145707288"/>
        </pc:sldMkLst>
        <pc:spChg chg="mod">
          <ac:chgData name="Cavazos, Esmeralda" userId="a8123084-e289-4fb0-a260-dfc91aed3333" providerId="ADAL" clId="{B6040CC6-C2F5-44BF-A297-3FD32899E4F5}" dt="2024-01-04T15:44:44.281" v="1366" actId="1076"/>
          <ac:spMkLst>
            <pc:docMk/>
            <pc:sldMk cId="1994564812" sldId="2145707288"/>
            <ac:spMk id="2" creationId="{B0641467-87FF-28DD-533E-AA61A2CFBF59}"/>
          </ac:spMkLst>
        </pc:spChg>
        <pc:spChg chg="del mod">
          <ac:chgData name="Cavazos, Esmeralda" userId="a8123084-e289-4fb0-a260-dfc91aed3333" providerId="ADAL" clId="{B6040CC6-C2F5-44BF-A297-3FD32899E4F5}" dt="2024-01-04T15:43:30.377" v="1259" actId="21"/>
          <ac:spMkLst>
            <pc:docMk/>
            <pc:sldMk cId="1994564812" sldId="2145707288"/>
            <ac:spMk id="3" creationId="{841B5F5B-C40C-A229-6434-047F70E79D68}"/>
          </ac:spMkLst>
        </pc:spChg>
        <pc:picChg chg="add mod">
          <ac:chgData name="Cavazos, Esmeralda" userId="a8123084-e289-4fb0-a260-dfc91aed3333" providerId="ADAL" clId="{B6040CC6-C2F5-44BF-A297-3FD32899E4F5}" dt="2024-01-04T15:45:07.215" v="1369" actId="1076"/>
          <ac:picMkLst>
            <pc:docMk/>
            <pc:sldMk cId="1994564812" sldId="2145707288"/>
            <ac:picMk id="5" creationId="{46B0C05A-CA52-7186-40A4-DD6D408CF2D0}"/>
          </ac:picMkLst>
        </pc:picChg>
      </pc:sldChg>
      <pc:sldChg chg="addSp modSp new mod ord">
        <pc:chgData name="Cavazos, Esmeralda" userId="a8123084-e289-4fb0-a260-dfc91aed3333" providerId="ADAL" clId="{B6040CC6-C2F5-44BF-A297-3FD32899E4F5}" dt="2024-01-09T21:50:02.869" v="4185" actId="1076"/>
        <pc:sldMkLst>
          <pc:docMk/>
          <pc:sldMk cId="2400389320" sldId="2145707289"/>
        </pc:sldMkLst>
        <pc:spChg chg="mod">
          <ac:chgData name="Cavazos, Esmeralda" userId="a8123084-e289-4fb0-a260-dfc91aed3333" providerId="ADAL" clId="{B6040CC6-C2F5-44BF-A297-3FD32899E4F5}" dt="2024-01-05T21:10:00.362" v="2708" actId="20577"/>
          <ac:spMkLst>
            <pc:docMk/>
            <pc:sldMk cId="2400389320" sldId="2145707289"/>
            <ac:spMk id="2" creationId="{6DD16EE3-36AA-2513-3896-5BB19CABEF93}"/>
          </ac:spMkLst>
        </pc:spChg>
        <pc:spChg chg="mod">
          <ac:chgData name="Cavazos, Esmeralda" userId="a8123084-e289-4fb0-a260-dfc91aed3333" providerId="ADAL" clId="{B6040CC6-C2F5-44BF-A297-3FD32899E4F5}" dt="2024-01-09T21:50:02.869" v="4185" actId="1076"/>
          <ac:spMkLst>
            <pc:docMk/>
            <pc:sldMk cId="2400389320" sldId="2145707289"/>
            <ac:spMk id="3" creationId="{754A8C86-5C78-52E9-640D-94A5207F5E6E}"/>
          </ac:spMkLst>
        </pc:spChg>
        <pc:picChg chg="add mod">
          <ac:chgData name="Cavazos, Esmeralda" userId="a8123084-e289-4fb0-a260-dfc91aed3333" providerId="ADAL" clId="{B6040CC6-C2F5-44BF-A297-3FD32899E4F5}" dt="2024-01-05T21:13:28.904" v="2713" actId="1076"/>
          <ac:picMkLst>
            <pc:docMk/>
            <pc:sldMk cId="2400389320" sldId="2145707289"/>
            <ac:picMk id="5" creationId="{E583DF65-55E5-6C39-FF0B-E6B809FB12FF}"/>
          </ac:picMkLst>
        </pc:picChg>
      </pc:sldChg>
      <pc:sldChg chg="addSp modSp new mod">
        <pc:chgData name="Cavazos, Esmeralda" userId="a8123084-e289-4fb0-a260-dfc91aed3333" providerId="ADAL" clId="{B6040CC6-C2F5-44BF-A297-3FD32899E4F5}" dt="2024-01-05T21:08:37.837" v="2661" actId="114"/>
        <pc:sldMkLst>
          <pc:docMk/>
          <pc:sldMk cId="4257164400" sldId="2145707290"/>
        </pc:sldMkLst>
        <pc:spChg chg="mod">
          <ac:chgData name="Cavazos, Esmeralda" userId="a8123084-e289-4fb0-a260-dfc91aed3333" providerId="ADAL" clId="{B6040CC6-C2F5-44BF-A297-3FD32899E4F5}" dt="2024-01-05T20:39:11.102" v="1767" actId="20577"/>
          <ac:spMkLst>
            <pc:docMk/>
            <pc:sldMk cId="4257164400" sldId="2145707290"/>
            <ac:spMk id="2" creationId="{D13A54D0-467F-8237-7485-41E27422D8D2}"/>
          </ac:spMkLst>
        </pc:spChg>
        <pc:spChg chg="mod">
          <ac:chgData name="Cavazos, Esmeralda" userId="a8123084-e289-4fb0-a260-dfc91aed3333" providerId="ADAL" clId="{B6040CC6-C2F5-44BF-A297-3FD32899E4F5}" dt="2024-01-05T21:08:37.837" v="2661" actId="114"/>
          <ac:spMkLst>
            <pc:docMk/>
            <pc:sldMk cId="4257164400" sldId="2145707290"/>
            <ac:spMk id="3" creationId="{C295E2A7-A906-5F35-87A3-5EBAB970DF55}"/>
          </ac:spMkLst>
        </pc:spChg>
        <pc:picChg chg="add mod">
          <ac:chgData name="Cavazos, Esmeralda" userId="a8123084-e289-4fb0-a260-dfc91aed3333" providerId="ADAL" clId="{B6040CC6-C2F5-44BF-A297-3FD32899E4F5}" dt="2024-01-05T20:59:58.193" v="2241" actId="14100"/>
          <ac:picMkLst>
            <pc:docMk/>
            <pc:sldMk cId="4257164400" sldId="2145707290"/>
            <ac:picMk id="5" creationId="{D437EDC4-BC79-A234-32B5-4FBB5718A75C}"/>
          </ac:picMkLst>
        </pc:picChg>
      </pc:sldChg>
      <pc:sldChg chg="addSp modSp new mod">
        <pc:chgData name="Cavazos, Esmeralda" userId="a8123084-e289-4fb0-a260-dfc91aed3333" providerId="ADAL" clId="{B6040CC6-C2F5-44BF-A297-3FD32899E4F5}" dt="2024-01-05T21:09:34.500" v="2696" actId="114"/>
        <pc:sldMkLst>
          <pc:docMk/>
          <pc:sldMk cId="3152581084" sldId="2145707291"/>
        </pc:sldMkLst>
        <pc:spChg chg="mod">
          <ac:chgData name="Cavazos, Esmeralda" userId="a8123084-e289-4fb0-a260-dfc91aed3333" providerId="ADAL" clId="{B6040CC6-C2F5-44BF-A297-3FD32899E4F5}" dt="2024-01-05T20:49:48.832" v="1824" actId="20577"/>
          <ac:spMkLst>
            <pc:docMk/>
            <pc:sldMk cId="3152581084" sldId="2145707291"/>
            <ac:spMk id="2" creationId="{1AE982BF-727F-DA7B-A62F-CEEB1353261C}"/>
          </ac:spMkLst>
        </pc:spChg>
        <pc:spChg chg="mod">
          <ac:chgData name="Cavazos, Esmeralda" userId="a8123084-e289-4fb0-a260-dfc91aed3333" providerId="ADAL" clId="{B6040CC6-C2F5-44BF-A297-3FD32899E4F5}" dt="2024-01-05T21:09:34.500" v="2696" actId="114"/>
          <ac:spMkLst>
            <pc:docMk/>
            <pc:sldMk cId="3152581084" sldId="2145707291"/>
            <ac:spMk id="3" creationId="{58D06649-213C-63E0-0873-C2475CC26B59}"/>
          </ac:spMkLst>
        </pc:spChg>
        <pc:picChg chg="add mod">
          <ac:chgData name="Cavazos, Esmeralda" userId="a8123084-e289-4fb0-a260-dfc91aed3333" providerId="ADAL" clId="{B6040CC6-C2F5-44BF-A297-3FD32899E4F5}" dt="2024-01-05T20:53:35.988" v="2221" actId="1076"/>
          <ac:picMkLst>
            <pc:docMk/>
            <pc:sldMk cId="3152581084" sldId="2145707291"/>
            <ac:picMk id="5" creationId="{57121344-65C9-46FF-FAB2-BC47D9678D68}"/>
          </ac:picMkLst>
        </pc:picChg>
        <pc:picChg chg="add mod ord">
          <ac:chgData name="Cavazos, Esmeralda" userId="a8123084-e289-4fb0-a260-dfc91aed3333" providerId="ADAL" clId="{B6040CC6-C2F5-44BF-A297-3FD32899E4F5}" dt="2024-01-05T20:53:33.758" v="2220" actId="1076"/>
          <ac:picMkLst>
            <pc:docMk/>
            <pc:sldMk cId="3152581084" sldId="2145707291"/>
            <ac:picMk id="6" creationId="{3071FE53-DD6D-9094-A2C9-F456DA538299}"/>
          </ac:picMkLst>
        </pc:picChg>
        <pc:picChg chg="add mod ord">
          <ac:chgData name="Cavazos, Esmeralda" userId="a8123084-e289-4fb0-a260-dfc91aed3333" providerId="ADAL" clId="{B6040CC6-C2F5-44BF-A297-3FD32899E4F5}" dt="2024-01-05T20:53:30.976" v="2219" actId="1076"/>
          <ac:picMkLst>
            <pc:docMk/>
            <pc:sldMk cId="3152581084" sldId="2145707291"/>
            <ac:picMk id="7" creationId="{7EC12680-1C23-1F5F-4CC3-C7D9B0912137}"/>
          </ac:picMkLst>
        </pc:picChg>
        <pc:picChg chg="add mod ord">
          <ac:chgData name="Cavazos, Esmeralda" userId="a8123084-e289-4fb0-a260-dfc91aed3333" providerId="ADAL" clId="{B6040CC6-C2F5-44BF-A297-3FD32899E4F5}" dt="2024-01-05T20:53:26.742" v="2218" actId="1076"/>
          <ac:picMkLst>
            <pc:docMk/>
            <pc:sldMk cId="3152581084" sldId="2145707291"/>
            <ac:picMk id="8" creationId="{E1EB9A7D-3BBA-D3D4-5F30-74AE0A818464}"/>
          </ac:picMkLst>
        </pc:picChg>
      </pc:sldChg>
      <pc:sldChg chg="addSp delSp modSp add mod">
        <pc:chgData name="Cavazos, Esmeralda" userId="a8123084-e289-4fb0-a260-dfc91aed3333" providerId="ADAL" clId="{B6040CC6-C2F5-44BF-A297-3FD32899E4F5}" dt="2024-01-24T22:49:00.458" v="8190" actId="20577"/>
        <pc:sldMkLst>
          <pc:docMk/>
          <pc:sldMk cId="3139592272" sldId="2145707292"/>
        </pc:sldMkLst>
        <pc:spChg chg="del mod">
          <ac:chgData name="Cavazos, Esmeralda" userId="a8123084-e289-4fb0-a260-dfc91aed3333" providerId="ADAL" clId="{B6040CC6-C2F5-44BF-A297-3FD32899E4F5}" dt="2024-01-09T20:57:16.100" v="3153" actId="21"/>
          <ac:spMkLst>
            <pc:docMk/>
            <pc:sldMk cId="3139592272" sldId="2145707292"/>
            <ac:spMk id="3" creationId="{22E932DF-2F20-D457-DC31-3380E6D90E83}"/>
          </ac:spMkLst>
        </pc:spChg>
        <pc:spChg chg="add del mod">
          <ac:chgData name="Cavazos, Esmeralda" userId="a8123084-e289-4fb0-a260-dfc91aed3333" providerId="ADAL" clId="{B6040CC6-C2F5-44BF-A297-3FD32899E4F5}" dt="2024-01-09T20:57:22.689" v="3154" actId="21"/>
          <ac:spMkLst>
            <pc:docMk/>
            <pc:sldMk cId="3139592272" sldId="2145707292"/>
            <ac:spMk id="7" creationId="{24178F5F-2F68-9F7C-3BC5-8D6D212F734C}"/>
          </ac:spMkLst>
        </pc:spChg>
        <pc:spChg chg="add mod">
          <ac:chgData name="Cavazos, Esmeralda" userId="a8123084-e289-4fb0-a260-dfc91aed3333" providerId="ADAL" clId="{B6040CC6-C2F5-44BF-A297-3FD32899E4F5}" dt="2024-01-24T22:49:00.458" v="8190" actId="20577"/>
          <ac:spMkLst>
            <pc:docMk/>
            <pc:sldMk cId="3139592272" sldId="2145707292"/>
            <ac:spMk id="11" creationId="{562CD4BD-CCC0-762F-9F8E-D52F1CF46B54}"/>
          </ac:spMkLst>
        </pc:spChg>
        <pc:picChg chg="add del mod">
          <ac:chgData name="Cavazos, Esmeralda" userId="a8123084-e289-4fb0-a260-dfc91aed3333" providerId="ADAL" clId="{B6040CC6-C2F5-44BF-A297-3FD32899E4F5}" dt="2024-01-09T20:59:03.054" v="3160" actId="21"/>
          <ac:picMkLst>
            <pc:docMk/>
            <pc:sldMk cId="3139592272" sldId="2145707292"/>
            <ac:picMk id="8" creationId="{1CDC26D8-48CB-2B88-08BC-E3EBB7E0836A}"/>
          </ac:picMkLst>
        </pc:picChg>
        <pc:picChg chg="add del mod">
          <ac:chgData name="Cavazos, Esmeralda" userId="a8123084-e289-4fb0-a260-dfc91aed3333" providerId="ADAL" clId="{B6040CC6-C2F5-44BF-A297-3FD32899E4F5}" dt="2024-01-09T21:08:30.189" v="3166" actId="21"/>
          <ac:picMkLst>
            <pc:docMk/>
            <pc:sldMk cId="3139592272" sldId="2145707292"/>
            <ac:picMk id="9" creationId="{D663B417-411C-E924-0691-5449B87FFA2D}"/>
          </ac:picMkLst>
        </pc:picChg>
        <pc:picChg chg="add mod">
          <ac:chgData name="Cavazos, Esmeralda" userId="a8123084-e289-4fb0-a260-dfc91aed3333" providerId="ADAL" clId="{B6040CC6-C2F5-44BF-A297-3FD32899E4F5}" dt="2024-01-09T21:13:13.012" v="3419" actId="1076"/>
          <ac:picMkLst>
            <pc:docMk/>
            <pc:sldMk cId="3139592272" sldId="2145707292"/>
            <ac:picMk id="10" creationId="{2DF70D6D-5D08-1896-13A4-D2D17D8A6E73}"/>
          </ac:picMkLst>
        </pc:picChg>
      </pc:sldChg>
      <pc:sldChg chg="modSp new del mod">
        <pc:chgData name="Cavazos, Esmeralda" userId="a8123084-e289-4fb0-a260-dfc91aed3333" providerId="ADAL" clId="{B6040CC6-C2F5-44BF-A297-3FD32899E4F5}" dt="2024-01-09T21:40:25.202" v="3664" actId="2696"/>
        <pc:sldMkLst>
          <pc:docMk/>
          <pc:sldMk cId="2827221719" sldId="2145707293"/>
        </pc:sldMkLst>
        <pc:spChg chg="mod">
          <ac:chgData name="Cavazos, Esmeralda" userId="a8123084-e289-4fb0-a260-dfc91aed3333" providerId="ADAL" clId="{B6040CC6-C2F5-44BF-A297-3FD32899E4F5}" dt="2024-01-09T21:23:52.601" v="3470" actId="20577"/>
          <ac:spMkLst>
            <pc:docMk/>
            <pc:sldMk cId="2827221719" sldId="2145707293"/>
            <ac:spMk id="2" creationId="{4633750D-1A8A-AE18-C14D-CDC88873B00C}"/>
          </ac:spMkLst>
        </pc:spChg>
      </pc:sldChg>
      <pc:sldChg chg="addSp delSp modSp add mod delCm modCm">
        <pc:chgData name="Cavazos, Esmeralda" userId="a8123084-e289-4fb0-a260-dfc91aed3333" providerId="ADAL" clId="{B6040CC6-C2F5-44BF-A297-3FD32899E4F5}" dt="2024-01-24T23:02:52.827" v="8420" actId="21"/>
        <pc:sldMkLst>
          <pc:docMk/>
          <pc:sldMk cId="4197780246" sldId="2145707293"/>
        </pc:sldMkLst>
        <pc:spChg chg="add del mod">
          <ac:chgData name="Cavazos, Esmeralda" userId="a8123084-e289-4fb0-a260-dfc91aed3333" providerId="ADAL" clId="{B6040CC6-C2F5-44BF-A297-3FD32899E4F5}" dt="2024-01-24T23:02:52.827" v="8420" actId="21"/>
          <ac:spMkLst>
            <pc:docMk/>
            <pc:sldMk cId="4197780246" sldId="2145707293"/>
            <ac:spMk id="3" creationId="{1976C8AF-9B12-4C22-F9C3-CE58E38E6B02}"/>
          </ac:spMkLst>
        </pc:spChg>
        <pc:graphicFrameChg chg="mod modGraphic">
          <ac:chgData name="Cavazos, Esmeralda" userId="a8123084-e289-4fb0-a260-dfc91aed3333" providerId="ADAL" clId="{B6040CC6-C2F5-44BF-A297-3FD32899E4F5}" dt="2024-01-24T23:01:24.739" v="8419" actId="20577"/>
          <ac:graphicFrameMkLst>
            <pc:docMk/>
            <pc:sldMk cId="4197780246" sldId="2145707293"/>
            <ac:graphicFrameMk id="5" creationId="{EFEC56EA-163C-657E-4BE6-BB6E69A45380}"/>
          </ac:graphicFrameMkLst>
        </pc:graphicFrameChg>
        <pc:extLst>
          <p:ext xmlns:p="http://schemas.openxmlformats.org/presentationml/2006/main" uri="{D6D511B9-2390-475A-947B-AFAB55BFBCF1}">
            <pc226:cmChg xmlns:pc226="http://schemas.microsoft.com/office/powerpoint/2022/06/main/command" chg="del">
              <pc226:chgData name="Cavazos, Esmeralda" userId="a8123084-e289-4fb0-a260-dfc91aed3333" providerId="ADAL" clId="{B6040CC6-C2F5-44BF-A297-3FD32899E4F5}" dt="2024-01-24T16:29:19.444" v="6952"/>
              <pc2:cmMkLst xmlns:pc2="http://schemas.microsoft.com/office/powerpoint/2019/9/main/command">
                <pc:docMk/>
                <pc:sldMk cId="4197780246" sldId="2145707293"/>
                <pc2:cmMk id="{4CD2E0D6-3991-45E7-BAA6-0E98C1D2ECBC}"/>
              </pc2:cmMkLst>
              <pc226:cmRplyChg chg="add">
                <pc226:chgData name="Cavazos, Esmeralda" userId="a8123084-e289-4fb0-a260-dfc91aed3333" providerId="ADAL" clId="{B6040CC6-C2F5-44BF-A297-3FD32899E4F5}" dt="2024-01-22T20:49:08.283" v="5081"/>
                <pc2:cmRplyMkLst xmlns:pc2="http://schemas.microsoft.com/office/powerpoint/2019/9/main/command">
                  <pc:docMk/>
                  <pc:sldMk cId="4197780246" sldId="2145707293"/>
                  <pc2:cmMk id="{4CD2E0D6-3991-45E7-BAA6-0E98C1D2ECBC}"/>
                  <pc2:cmRplyMk id="{2D407C79-3457-4BF3-9B46-01D726B89128}"/>
                </pc2:cmRplyMkLst>
              </pc226:cmRplyChg>
            </pc226:cmChg>
          </p:ext>
        </pc:extLst>
      </pc:sldChg>
      <pc:sldChg chg="addSp delSp modSp add mod">
        <pc:chgData name="Cavazos, Esmeralda" userId="a8123084-e289-4fb0-a260-dfc91aed3333" providerId="ADAL" clId="{B6040CC6-C2F5-44BF-A297-3FD32899E4F5}" dt="2024-01-24T16:32:15.486" v="7111" actId="20577"/>
        <pc:sldMkLst>
          <pc:docMk/>
          <pc:sldMk cId="1783510660" sldId="2145707294"/>
        </pc:sldMkLst>
        <pc:spChg chg="add del mod">
          <ac:chgData name="Cavazos, Esmeralda" userId="a8123084-e289-4fb0-a260-dfc91aed3333" providerId="ADAL" clId="{B6040CC6-C2F5-44BF-A297-3FD32899E4F5}" dt="2024-01-22T16:37:55.458" v="4643"/>
          <ac:spMkLst>
            <pc:docMk/>
            <pc:sldMk cId="1783510660" sldId="2145707294"/>
            <ac:spMk id="3" creationId="{5B35760D-CF56-CD39-72E5-50A2EF70973A}"/>
          </ac:spMkLst>
        </pc:spChg>
        <pc:spChg chg="add mod">
          <ac:chgData name="Cavazos, Esmeralda" userId="a8123084-e289-4fb0-a260-dfc91aed3333" providerId="ADAL" clId="{B6040CC6-C2F5-44BF-A297-3FD32899E4F5}" dt="2024-01-24T16:32:15.486" v="7111" actId="20577"/>
          <ac:spMkLst>
            <pc:docMk/>
            <pc:sldMk cId="1783510660" sldId="2145707294"/>
            <ac:spMk id="6" creationId="{39EA9C3A-0FB3-E026-0E63-4725F10D6CCF}"/>
          </ac:spMkLst>
        </pc:spChg>
      </pc:sldChg>
      <pc:sldChg chg="new del ord">
        <pc:chgData name="Cavazos, Esmeralda" userId="a8123084-e289-4fb0-a260-dfc91aed3333" providerId="ADAL" clId="{B6040CC6-C2F5-44BF-A297-3FD32899E4F5}" dt="2024-01-17T14:18:51.567" v="4488" actId="2696"/>
        <pc:sldMkLst>
          <pc:docMk/>
          <pc:sldMk cId="1941113992" sldId="2145707295"/>
        </pc:sldMkLst>
      </pc:sldChg>
      <pc:sldChg chg="addSp delSp modSp new mod">
        <pc:chgData name="Cavazos, Esmeralda" userId="a8123084-e289-4fb0-a260-dfc91aed3333" providerId="ADAL" clId="{B6040CC6-C2F5-44BF-A297-3FD32899E4F5}" dt="2024-01-22T16:48:41.657" v="4709" actId="20577"/>
        <pc:sldMkLst>
          <pc:docMk/>
          <pc:sldMk cId="3325782780" sldId="2145707295"/>
        </pc:sldMkLst>
        <pc:spChg chg="mod">
          <ac:chgData name="Cavazos, Esmeralda" userId="a8123084-e289-4fb0-a260-dfc91aed3333" providerId="ADAL" clId="{B6040CC6-C2F5-44BF-A297-3FD32899E4F5}" dt="2024-01-22T16:48:41.657" v="4709" actId="20577"/>
          <ac:spMkLst>
            <pc:docMk/>
            <pc:sldMk cId="3325782780" sldId="2145707295"/>
            <ac:spMk id="2" creationId="{529CAE32-8259-9AC5-E0DA-047AC9F5E721}"/>
          </ac:spMkLst>
        </pc:spChg>
        <pc:spChg chg="del">
          <ac:chgData name="Cavazos, Esmeralda" userId="a8123084-e289-4fb0-a260-dfc91aed3333" providerId="ADAL" clId="{B6040CC6-C2F5-44BF-A297-3FD32899E4F5}" dt="2024-01-22T16:46:06.971" v="4645" actId="21"/>
          <ac:spMkLst>
            <pc:docMk/>
            <pc:sldMk cId="3325782780" sldId="2145707295"/>
            <ac:spMk id="3" creationId="{92D3B26F-1981-FE1D-2749-EE0C85CAE8CF}"/>
          </ac:spMkLst>
        </pc:spChg>
        <pc:picChg chg="add mod">
          <ac:chgData name="Cavazos, Esmeralda" userId="a8123084-e289-4fb0-a260-dfc91aed3333" providerId="ADAL" clId="{B6040CC6-C2F5-44BF-A297-3FD32899E4F5}" dt="2024-01-22T16:46:37.198" v="4649" actId="208"/>
          <ac:picMkLst>
            <pc:docMk/>
            <pc:sldMk cId="3325782780" sldId="2145707295"/>
            <ac:picMk id="5" creationId="{0624C3DC-0EC3-7786-6888-2843B8F69935}"/>
          </ac:picMkLst>
        </pc:picChg>
        <pc:picChg chg="add mod">
          <ac:chgData name="Cavazos, Esmeralda" userId="a8123084-e289-4fb0-a260-dfc91aed3333" providerId="ADAL" clId="{B6040CC6-C2F5-44BF-A297-3FD32899E4F5}" dt="2024-01-22T16:48:06.029" v="4654" actId="14100"/>
          <ac:picMkLst>
            <pc:docMk/>
            <pc:sldMk cId="3325782780" sldId="2145707295"/>
            <ac:picMk id="6" creationId="{D2741FC1-8CF9-C2DE-270D-7D3E14180B7B}"/>
          </ac:picMkLst>
        </pc:picChg>
      </pc:sldChg>
      <pc:sldChg chg="addSp modSp new del mod">
        <pc:chgData name="Cavazos, Esmeralda" userId="a8123084-e289-4fb0-a260-dfc91aed3333" providerId="ADAL" clId="{B6040CC6-C2F5-44BF-A297-3FD32899E4F5}" dt="2024-01-26T19:53:20.621" v="9102" actId="2696"/>
        <pc:sldMkLst>
          <pc:docMk/>
          <pc:sldMk cId="2386729715" sldId="2145707296"/>
        </pc:sldMkLst>
        <pc:spChg chg="mod">
          <ac:chgData name="Cavazos, Esmeralda" userId="a8123084-e289-4fb0-a260-dfc91aed3333" providerId="ADAL" clId="{B6040CC6-C2F5-44BF-A297-3FD32899E4F5}" dt="2024-01-22T16:55:28.468" v="4724" actId="20577"/>
          <ac:spMkLst>
            <pc:docMk/>
            <pc:sldMk cId="2386729715" sldId="2145707296"/>
            <ac:spMk id="2" creationId="{9B9281A4-7831-428B-9BF2-6C6DCE8A5B11}"/>
          </ac:spMkLst>
        </pc:spChg>
        <pc:spChg chg="mod">
          <ac:chgData name="Cavazos, Esmeralda" userId="a8123084-e289-4fb0-a260-dfc91aed3333" providerId="ADAL" clId="{B6040CC6-C2F5-44BF-A297-3FD32899E4F5}" dt="2024-01-22T20:29:21.017" v="4929" actId="20577"/>
          <ac:spMkLst>
            <pc:docMk/>
            <pc:sldMk cId="2386729715" sldId="2145707296"/>
            <ac:spMk id="3" creationId="{861A3E3C-9DDE-0758-A183-FC39C5100594}"/>
          </ac:spMkLst>
        </pc:spChg>
        <pc:picChg chg="add mod modCrop">
          <ac:chgData name="Cavazos, Esmeralda" userId="a8123084-e289-4fb0-a260-dfc91aed3333" providerId="ADAL" clId="{B6040CC6-C2F5-44BF-A297-3FD32899E4F5}" dt="2024-01-22T20:29:29.170" v="4932" actId="1076"/>
          <ac:picMkLst>
            <pc:docMk/>
            <pc:sldMk cId="2386729715" sldId="2145707296"/>
            <ac:picMk id="4" creationId="{1470D432-C9D9-45A1-0DAA-ACB72A7271B7}"/>
          </ac:picMkLst>
        </pc:picChg>
      </pc:sldChg>
      <pc:sldChg chg="addSp delSp modSp new del mod">
        <pc:chgData name="Cavazos, Esmeralda" userId="a8123084-e289-4fb0-a260-dfc91aed3333" providerId="ADAL" clId="{B6040CC6-C2F5-44BF-A297-3FD32899E4F5}" dt="2024-01-22T22:54:57.451" v="6485" actId="2696"/>
        <pc:sldMkLst>
          <pc:docMk/>
          <pc:sldMk cId="3172735880" sldId="2145707297"/>
        </pc:sldMkLst>
        <pc:spChg chg="mod">
          <ac:chgData name="Cavazos, Esmeralda" userId="a8123084-e289-4fb0-a260-dfc91aed3333" providerId="ADAL" clId="{B6040CC6-C2F5-44BF-A297-3FD32899E4F5}" dt="2024-01-22T22:38:14.863" v="5606" actId="20577"/>
          <ac:spMkLst>
            <pc:docMk/>
            <pc:sldMk cId="3172735880" sldId="2145707297"/>
            <ac:spMk id="2" creationId="{A3146440-FDDD-E7F2-ECCC-1DBFC91F9B37}"/>
          </ac:spMkLst>
        </pc:spChg>
        <pc:spChg chg="mod">
          <ac:chgData name="Cavazos, Esmeralda" userId="a8123084-e289-4fb0-a260-dfc91aed3333" providerId="ADAL" clId="{B6040CC6-C2F5-44BF-A297-3FD32899E4F5}" dt="2024-01-22T22:36:01.747" v="5587" actId="20577"/>
          <ac:spMkLst>
            <pc:docMk/>
            <pc:sldMk cId="3172735880" sldId="2145707297"/>
            <ac:spMk id="3" creationId="{D51ED039-3412-A150-CCF2-202DA56ADD2F}"/>
          </ac:spMkLst>
        </pc:spChg>
        <pc:picChg chg="add del">
          <ac:chgData name="Cavazos, Esmeralda" userId="a8123084-e289-4fb0-a260-dfc91aed3333" providerId="ADAL" clId="{B6040CC6-C2F5-44BF-A297-3FD32899E4F5}" dt="2024-01-22T22:26:44.738" v="5122" actId="22"/>
          <ac:picMkLst>
            <pc:docMk/>
            <pc:sldMk cId="3172735880" sldId="2145707297"/>
            <ac:picMk id="6" creationId="{4336E9EA-A248-A336-67C2-DB47B8F3E379}"/>
          </ac:picMkLst>
        </pc:picChg>
        <pc:picChg chg="add mod">
          <ac:chgData name="Cavazos, Esmeralda" userId="a8123084-e289-4fb0-a260-dfc91aed3333" providerId="ADAL" clId="{B6040CC6-C2F5-44BF-A297-3FD32899E4F5}" dt="2024-01-22T22:37:49.230" v="5593" actId="1076"/>
          <ac:picMkLst>
            <pc:docMk/>
            <pc:sldMk cId="3172735880" sldId="2145707297"/>
            <ac:picMk id="7" creationId="{04652731-785D-6081-878A-975DAA6F9C7C}"/>
          </ac:picMkLst>
        </pc:picChg>
        <pc:picChg chg="add mod">
          <ac:chgData name="Cavazos, Esmeralda" userId="a8123084-e289-4fb0-a260-dfc91aed3333" providerId="ADAL" clId="{B6040CC6-C2F5-44BF-A297-3FD32899E4F5}" dt="2024-01-22T22:37:55.539" v="5595" actId="14100"/>
          <ac:picMkLst>
            <pc:docMk/>
            <pc:sldMk cId="3172735880" sldId="2145707297"/>
            <ac:picMk id="8" creationId="{AA4BDECF-5511-E47A-EC76-7070AC173F77}"/>
          </ac:picMkLst>
        </pc:picChg>
        <pc:picChg chg="add mod">
          <ac:chgData name="Cavazos, Esmeralda" userId="a8123084-e289-4fb0-a260-dfc91aed3333" providerId="ADAL" clId="{B6040CC6-C2F5-44BF-A297-3FD32899E4F5}" dt="2024-01-22T22:38:03.523" v="5597" actId="1076"/>
          <ac:picMkLst>
            <pc:docMk/>
            <pc:sldMk cId="3172735880" sldId="2145707297"/>
            <ac:picMk id="9" creationId="{C9305352-1254-C905-A87A-FF8B530E6B13}"/>
          </ac:picMkLst>
        </pc:picChg>
      </pc:sldChg>
      <pc:sldChg chg="modSp new del mod">
        <pc:chgData name="Cavazos, Esmeralda" userId="a8123084-e289-4fb0-a260-dfc91aed3333" providerId="ADAL" clId="{B6040CC6-C2F5-44BF-A297-3FD32899E4F5}" dt="2024-01-22T20:27:12.611" v="4737" actId="2696"/>
        <pc:sldMkLst>
          <pc:docMk/>
          <pc:sldMk cId="4067266063" sldId="2145707297"/>
        </pc:sldMkLst>
        <pc:spChg chg="mod">
          <ac:chgData name="Cavazos, Esmeralda" userId="a8123084-e289-4fb0-a260-dfc91aed3333" providerId="ADAL" clId="{B6040CC6-C2F5-44BF-A297-3FD32899E4F5}" dt="2024-01-22T18:31:28.404" v="4732"/>
          <ac:spMkLst>
            <pc:docMk/>
            <pc:sldMk cId="4067266063" sldId="2145707297"/>
            <ac:spMk id="3" creationId="{C083168F-78B6-5C28-365B-5E850C9D7D6A}"/>
          </ac:spMkLst>
        </pc:spChg>
      </pc:sldChg>
      <pc:sldChg chg="addSp delSp modSp new mod">
        <pc:chgData name="Cavazos, Esmeralda" userId="a8123084-e289-4fb0-a260-dfc91aed3333" providerId="ADAL" clId="{B6040CC6-C2F5-44BF-A297-3FD32899E4F5}" dt="2024-01-25T02:48:40.837" v="8421" actId="1076"/>
        <pc:sldMkLst>
          <pc:docMk/>
          <pc:sldMk cId="570941430" sldId="2145707298"/>
        </pc:sldMkLst>
        <pc:spChg chg="mod">
          <ac:chgData name="Cavazos, Esmeralda" userId="a8123084-e289-4fb0-a260-dfc91aed3333" providerId="ADAL" clId="{B6040CC6-C2F5-44BF-A297-3FD32899E4F5}" dt="2024-01-22T22:54:51.473" v="6484" actId="20577"/>
          <ac:spMkLst>
            <pc:docMk/>
            <pc:sldMk cId="570941430" sldId="2145707298"/>
            <ac:spMk id="2" creationId="{4CAC1AD9-0234-3DC1-9302-A685FF2C54B7}"/>
          </ac:spMkLst>
        </pc:spChg>
        <pc:spChg chg="del">
          <ac:chgData name="Cavazos, Esmeralda" userId="a8123084-e289-4fb0-a260-dfc91aed3333" providerId="ADAL" clId="{B6040CC6-C2F5-44BF-A297-3FD32899E4F5}" dt="2024-01-22T22:39:08.859" v="5608" actId="3680"/>
          <ac:spMkLst>
            <pc:docMk/>
            <pc:sldMk cId="570941430" sldId="2145707298"/>
            <ac:spMk id="3" creationId="{0421AE73-6739-17A5-FA34-33EB0BA48447}"/>
          </ac:spMkLst>
        </pc:spChg>
        <pc:spChg chg="add del mod">
          <ac:chgData name="Cavazos, Esmeralda" userId="a8123084-e289-4fb0-a260-dfc91aed3333" providerId="ADAL" clId="{B6040CC6-C2F5-44BF-A297-3FD32899E4F5}" dt="2024-01-22T22:43:26.013" v="5907" actId="478"/>
          <ac:spMkLst>
            <pc:docMk/>
            <pc:sldMk cId="570941430" sldId="2145707298"/>
            <ac:spMk id="9" creationId="{1F6CA43F-3456-6314-536E-1E6A4055DE6D}"/>
          </ac:spMkLst>
        </pc:spChg>
        <pc:spChg chg="add mod">
          <ac:chgData name="Cavazos, Esmeralda" userId="a8123084-e289-4fb0-a260-dfc91aed3333" providerId="ADAL" clId="{B6040CC6-C2F5-44BF-A297-3FD32899E4F5}" dt="2024-01-24T16:34:22.216" v="7200" actId="1076"/>
          <ac:spMkLst>
            <pc:docMk/>
            <pc:sldMk cId="570941430" sldId="2145707298"/>
            <ac:spMk id="12" creationId="{CEE0E143-9ABA-2306-276D-983659A0F1A3}"/>
          </ac:spMkLst>
        </pc:spChg>
        <pc:graphicFrameChg chg="add del mod ord modGraphic">
          <ac:chgData name="Cavazos, Esmeralda" userId="a8123084-e289-4fb0-a260-dfc91aed3333" providerId="ADAL" clId="{B6040CC6-C2F5-44BF-A297-3FD32899E4F5}" dt="2024-01-24T16:34:10.539" v="7199" actId="14100"/>
          <ac:graphicFrameMkLst>
            <pc:docMk/>
            <pc:sldMk cId="570941430" sldId="2145707298"/>
            <ac:graphicFrameMk id="5" creationId="{DD270A23-633E-B623-9A5C-4AC8EDAF71B7}"/>
          </ac:graphicFrameMkLst>
        </pc:graphicFrameChg>
        <pc:picChg chg="add mod modCrop">
          <ac:chgData name="Cavazos, Esmeralda" userId="a8123084-e289-4fb0-a260-dfc91aed3333" providerId="ADAL" clId="{B6040CC6-C2F5-44BF-A297-3FD32899E4F5}" dt="2024-01-25T02:48:40.837" v="8421" actId="1076"/>
          <ac:picMkLst>
            <pc:docMk/>
            <pc:sldMk cId="570941430" sldId="2145707298"/>
            <ac:picMk id="6" creationId="{9B4057DD-6CA0-F6C9-466A-4E6C33CDFCA8}"/>
          </ac:picMkLst>
        </pc:picChg>
        <pc:picChg chg="add mod">
          <ac:chgData name="Cavazos, Esmeralda" userId="a8123084-e289-4fb0-a260-dfc91aed3333" providerId="ADAL" clId="{B6040CC6-C2F5-44BF-A297-3FD32899E4F5}" dt="2024-01-22T22:56:56.264" v="6501" actId="1076"/>
          <ac:picMkLst>
            <pc:docMk/>
            <pc:sldMk cId="570941430" sldId="2145707298"/>
            <ac:picMk id="7" creationId="{40FED902-B26F-E11E-2DB0-98C675D7437B}"/>
          </ac:picMkLst>
        </pc:picChg>
        <pc:picChg chg="add mod">
          <ac:chgData name="Cavazos, Esmeralda" userId="a8123084-e289-4fb0-a260-dfc91aed3333" providerId="ADAL" clId="{B6040CC6-C2F5-44BF-A297-3FD32899E4F5}" dt="2024-01-22T22:45:20.513" v="5952"/>
          <ac:picMkLst>
            <pc:docMk/>
            <pc:sldMk cId="570941430" sldId="2145707298"/>
            <ac:picMk id="10" creationId="{F686EF44-2974-7E6C-FB7E-C642BA532242}"/>
          </ac:picMkLst>
        </pc:picChg>
        <pc:picChg chg="add mod">
          <ac:chgData name="Cavazos, Esmeralda" userId="a8123084-e289-4fb0-a260-dfc91aed3333" providerId="ADAL" clId="{B6040CC6-C2F5-44BF-A297-3FD32899E4F5}" dt="2024-01-24T16:48:10.142" v="7859" actId="1076"/>
          <ac:picMkLst>
            <pc:docMk/>
            <pc:sldMk cId="570941430" sldId="2145707298"/>
            <ac:picMk id="11" creationId="{4BF55C07-528C-045E-E259-8E2086E37BB4}"/>
          </ac:picMkLst>
        </pc:picChg>
      </pc:sldChg>
      <pc:sldChg chg="addSp delSp modSp new mod">
        <pc:chgData name="Cavazos, Esmeralda" userId="a8123084-e289-4fb0-a260-dfc91aed3333" providerId="ADAL" clId="{B6040CC6-C2F5-44BF-A297-3FD32899E4F5}" dt="2024-01-25T14:12:42.969" v="8670" actId="20577"/>
        <pc:sldMkLst>
          <pc:docMk/>
          <pc:sldMk cId="1460031363" sldId="2145707299"/>
        </pc:sldMkLst>
        <pc:spChg chg="mod">
          <ac:chgData name="Cavazos, Esmeralda" userId="a8123084-e289-4fb0-a260-dfc91aed3333" providerId="ADAL" clId="{B6040CC6-C2F5-44BF-A297-3FD32899E4F5}" dt="2024-01-25T14:11:50.436" v="8614" actId="20577"/>
          <ac:spMkLst>
            <pc:docMk/>
            <pc:sldMk cId="1460031363" sldId="2145707299"/>
            <ac:spMk id="2" creationId="{6B5F3E9C-CA66-1F38-1571-105C856CD4F6}"/>
          </ac:spMkLst>
        </pc:spChg>
        <pc:spChg chg="del mod">
          <ac:chgData name="Cavazos, Esmeralda" userId="a8123084-e289-4fb0-a260-dfc91aed3333" providerId="ADAL" clId="{B6040CC6-C2F5-44BF-A297-3FD32899E4F5}" dt="2024-01-25T14:10:40.825" v="8522" actId="21"/>
          <ac:spMkLst>
            <pc:docMk/>
            <pc:sldMk cId="1460031363" sldId="2145707299"/>
            <ac:spMk id="3" creationId="{3BA5C47A-FAFD-1A0E-7F07-086FF575D50A}"/>
          </ac:spMkLst>
        </pc:spChg>
        <pc:spChg chg="add mod">
          <ac:chgData name="Cavazos, Esmeralda" userId="a8123084-e289-4fb0-a260-dfc91aed3333" providerId="ADAL" clId="{B6040CC6-C2F5-44BF-A297-3FD32899E4F5}" dt="2024-01-25T14:12:08.189" v="8615" actId="164"/>
          <ac:spMkLst>
            <pc:docMk/>
            <pc:sldMk cId="1460031363" sldId="2145707299"/>
            <ac:spMk id="6" creationId="{8F1EEDC6-915A-D24A-1863-539D554A71A7}"/>
          </ac:spMkLst>
        </pc:spChg>
        <pc:spChg chg="add mod">
          <ac:chgData name="Cavazos, Esmeralda" userId="a8123084-e289-4fb0-a260-dfc91aed3333" providerId="ADAL" clId="{B6040CC6-C2F5-44BF-A297-3FD32899E4F5}" dt="2024-01-25T14:12:42.969" v="8670" actId="20577"/>
          <ac:spMkLst>
            <pc:docMk/>
            <pc:sldMk cId="1460031363" sldId="2145707299"/>
            <ac:spMk id="8" creationId="{CE4CC93D-4169-6CD3-C2E6-A3A18146BA85}"/>
          </ac:spMkLst>
        </pc:spChg>
        <pc:grpChg chg="add mod">
          <ac:chgData name="Cavazos, Esmeralda" userId="a8123084-e289-4fb0-a260-dfc91aed3333" providerId="ADAL" clId="{B6040CC6-C2F5-44BF-A297-3FD32899E4F5}" dt="2024-01-25T14:12:20.863" v="8616" actId="1076"/>
          <ac:grpSpMkLst>
            <pc:docMk/>
            <pc:sldMk cId="1460031363" sldId="2145707299"/>
            <ac:grpSpMk id="7" creationId="{538E96D2-9D9A-F392-F7C0-114DFA5F0A9C}"/>
          </ac:grpSpMkLst>
        </pc:grpChg>
        <pc:picChg chg="add mod">
          <ac:chgData name="Cavazos, Esmeralda" userId="a8123084-e289-4fb0-a260-dfc91aed3333" providerId="ADAL" clId="{B6040CC6-C2F5-44BF-A297-3FD32899E4F5}" dt="2024-01-25T14:12:08.189" v="8615" actId="164"/>
          <ac:picMkLst>
            <pc:docMk/>
            <pc:sldMk cId="1460031363" sldId="2145707299"/>
            <ac:picMk id="5" creationId="{AB5DD4A7-BE4F-A0B3-9E88-10759AFCD4A6}"/>
          </ac:picMkLst>
        </pc:picChg>
      </pc:sldChg>
      <pc:sldChg chg="modSp new del mod">
        <pc:chgData name="Cavazos, Esmeralda" userId="a8123084-e289-4fb0-a260-dfc91aed3333" providerId="ADAL" clId="{B6040CC6-C2F5-44BF-A297-3FD32899E4F5}" dt="2024-01-25T19:33:55.513" v="8721" actId="2696"/>
        <pc:sldMkLst>
          <pc:docMk/>
          <pc:sldMk cId="3016545607" sldId="2145707300"/>
        </pc:sldMkLst>
        <pc:spChg chg="mod">
          <ac:chgData name="Cavazos, Esmeralda" userId="a8123084-e289-4fb0-a260-dfc91aed3333" providerId="ADAL" clId="{B6040CC6-C2F5-44BF-A297-3FD32899E4F5}" dt="2024-01-25T19:30:46.264" v="8720" actId="20577"/>
          <ac:spMkLst>
            <pc:docMk/>
            <pc:sldMk cId="3016545607" sldId="2145707300"/>
            <ac:spMk id="2" creationId="{42C1D1C1-0E6D-5788-A2FD-3AC6A53A1D9B}"/>
          </ac:spMkLst>
        </pc:spChg>
      </pc:sldChg>
      <pc:sldMasterChg chg="add addSldLayout">
        <pc:chgData name="Cavazos, Esmeralda" userId="a8123084-e289-4fb0-a260-dfc91aed3333" providerId="ADAL" clId="{B6040CC6-C2F5-44BF-A297-3FD32899E4F5}" dt="2024-01-09T22:59:04.827" v="4354" actId="27028"/>
        <pc:sldMasterMkLst>
          <pc:docMk/>
          <pc:sldMasterMk cId="4111256006" sldId="2147483917"/>
        </pc:sldMasterMkLst>
        <pc:sldLayoutChg chg="add">
          <pc:chgData name="Cavazos, Esmeralda" userId="a8123084-e289-4fb0-a260-dfc91aed3333" providerId="ADAL" clId="{B6040CC6-C2F5-44BF-A297-3FD32899E4F5}" dt="2024-01-09T22:59:04.827" v="4354" actId="27028"/>
          <pc:sldLayoutMkLst>
            <pc:docMk/>
            <pc:sldMasterMk cId="4111256006" sldId="2147483917"/>
            <pc:sldLayoutMk cId="2501775187" sldId="2147483918"/>
          </pc:sldLayoutMkLst>
        </pc:sldLayoutChg>
      </pc:sldMasterChg>
    </pc:docChg>
  </pc:docChgLst>
  <pc:docChgLst>
    <pc:chgData name="Lawver, Andrew" userId="S::andrew.lawver@tea.texas.gov::e10e2c02-84af-4952-9c88-8214d2812fe4" providerId="AD" clId="Web-{1BF37610-72EA-0019-03D1-6E11798C8D87}"/>
    <pc:docChg chg="modSld">
      <pc:chgData name="Lawver, Andrew" userId="S::andrew.lawver@tea.texas.gov::e10e2c02-84af-4952-9c88-8214d2812fe4" providerId="AD" clId="Web-{1BF37610-72EA-0019-03D1-6E11798C8D87}" dt="2024-01-22T16:28:32.619" v="4"/>
      <pc:docMkLst>
        <pc:docMk/>
      </pc:docMkLst>
      <pc:sldChg chg="addCm">
        <pc:chgData name="Lawver, Andrew" userId="S::andrew.lawver@tea.texas.gov::e10e2c02-84af-4952-9c88-8214d2812fe4" providerId="AD" clId="Web-{1BF37610-72EA-0019-03D1-6E11798C8D87}" dt="2024-01-22T16:25:23.262" v="2"/>
        <pc:sldMkLst>
          <pc:docMk/>
          <pc:sldMk cId="1644639470" sldId="10866"/>
        </pc:sldMkLst>
        <pc:extLst>
          <p:ext xmlns:p="http://schemas.openxmlformats.org/presentationml/2006/main" uri="{D6D511B9-2390-475A-947B-AFAB55BFBCF1}">
            <pc226:cmChg xmlns:pc226="http://schemas.microsoft.com/office/powerpoint/2022/06/main/command" chg="add">
              <pc226:chgData name="Lawver, Andrew" userId="S::andrew.lawver@tea.texas.gov::e10e2c02-84af-4952-9c88-8214d2812fe4" providerId="AD" clId="Web-{1BF37610-72EA-0019-03D1-6E11798C8D87}" dt="2024-01-22T16:25:23.262" v="2"/>
              <pc2:cmMkLst xmlns:pc2="http://schemas.microsoft.com/office/powerpoint/2019/9/main/command">
                <pc:docMk/>
                <pc:sldMk cId="1644639470" sldId="10866"/>
                <pc2:cmMk id="{CB112B39-3DA8-47ED-BE91-7AD58270D613}"/>
              </pc2:cmMkLst>
            </pc226:cmChg>
          </p:ext>
        </pc:extLst>
      </pc:sldChg>
      <pc:sldChg chg="modSp">
        <pc:chgData name="Lawver, Andrew" userId="S::andrew.lawver@tea.texas.gov::e10e2c02-84af-4952-9c88-8214d2812fe4" providerId="AD" clId="Web-{1BF37610-72EA-0019-03D1-6E11798C8D87}" dt="2024-01-22T16:20:56.493" v="0"/>
        <pc:sldMkLst>
          <pc:docMk/>
          <pc:sldMk cId="1697231685" sldId="10872"/>
        </pc:sldMkLst>
        <pc:graphicFrameChg chg="modGraphic">
          <ac:chgData name="Lawver, Andrew" userId="S::andrew.lawver@tea.texas.gov::e10e2c02-84af-4952-9c88-8214d2812fe4" providerId="AD" clId="Web-{1BF37610-72EA-0019-03D1-6E11798C8D87}" dt="2024-01-22T16:20:56.493" v="0"/>
          <ac:graphicFrameMkLst>
            <pc:docMk/>
            <pc:sldMk cId="1697231685" sldId="10872"/>
            <ac:graphicFrameMk id="6" creationId="{C40A8FB7-807D-F331-A963-B8F3E19908F4}"/>
          </ac:graphicFrameMkLst>
        </pc:graphicFrameChg>
      </pc:sldChg>
      <pc:sldChg chg="addCm">
        <pc:chgData name="Lawver, Andrew" userId="S::andrew.lawver@tea.texas.gov::e10e2c02-84af-4952-9c88-8214d2812fe4" providerId="AD" clId="Web-{1BF37610-72EA-0019-03D1-6E11798C8D87}" dt="2024-01-22T16:28:32.619" v="4"/>
        <pc:sldMkLst>
          <pc:docMk/>
          <pc:sldMk cId="3529614629" sldId="10878"/>
        </pc:sldMkLst>
        <pc:extLst>
          <p:ext xmlns:p="http://schemas.openxmlformats.org/presentationml/2006/main" uri="{D6D511B9-2390-475A-947B-AFAB55BFBCF1}">
            <pc226:cmChg xmlns:pc226="http://schemas.microsoft.com/office/powerpoint/2022/06/main/command" chg="add">
              <pc226:chgData name="Lawver, Andrew" userId="S::andrew.lawver@tea.texas.gov::e10e2c02-84af-4952-9c88-8214d2812fe4" providerId="AD" clId="Web-{1BF37610-72EA-0019-03D1-6E11798C8D87}" dt="2024-01-22T16:28:32.619" v="4"/>
              <pc2:cmMkLst xmlns:pc2="http://schemas.microsoft.com/office/powerpoint/2019/9/main/command">
                <pc:docMk/>
                <pc:sldMk cId="3529614629" sldId="10878"/>
                <pc2:cmMk id="{CAB8E582-217F-404E-B103-001514628843}"/>
              </pc2:cmMkLst>
            </pc226:cmChg>
          </p:ext>
        </pc:extLst>
      </pc:sldChg>
      <pc:sldChg chg="addCm">
        <pc:chgData name="Lawver, Andrew" userId="S::andrew.lawver@tea.texas.gov::e10e2c02-84af-4952-9c88-8214d2812fe4" providerId="AD" clId="Web-{1BF37610-72EA-0019-03D1-6E11798C8D87}" dt="2024-01-22T16:28:02.820" v="3"/>
        <pc:sldMkLst>
          <pc:docMk/>
          <pc:sldMk cId="2888843563" sldId="2145707278"/>
        </pc:sldMkLst>
        <pc:extLst>
          <p:ext xmlns:p="http://schemas.openxmlformats.org/presentationml/2006/main" uri="{D6D511B9-2390-475A-947B-AFAB55BFBCF1}">
            <pc226:cmChg xmlns:pc226="http://schemas.microsoft.com/office/powerpoint/2022/06/main/command" chg="add">
              <pc226:chgData name="Lawver, Andrew" userId="S::andrew.lawver@tea.texas.gov::e10e2c02-84af-4952-9c88-8214d2812fe4" providerId="AD" clId="Web-{1BF37610-72EA-0019-03D1-6E11798C8D87}" dt="2024-01-22T16:28:02.820" v="3"/>
              <pc2:cmMkLst xmlns:pc2="http://schemas.microsoft.com/office/powerpoint/2019/9/main/command">
                <pc:docMk/>
                <pc:sldMk cId="2888843563" sldId="2145707278"/>
                <pc2:cmMk id="{F242467B-0588-4C4B-85DF-62D5B781EE76}"/>
              </pc2:cmMkLst>
            </pc226:cmChg>
          </p:ext>
        </pc:extLst>
      </pc:sldChg>
      <pc:sldChg chg="addCm">
        <pc:chgData name="Lawver, Andrew" userId="S::andrew.lawver@tea.texas.gov::e10e2c02-84af-4952-9c88-8214d2812fe4" providerId="AD" clId="Web-{1BF37610-72EA-0019-03D1-6E11798C8D87}" dt="2024-01-22T16:24:23.789" v="1"/>
        <pc:sldMkLst>
          <pc:docMk/>
          <pc:sldMk cId="4197780246" sldId="2145707293"/>
        </pc:sldMkLst>
        <pc:extLst>
          <p:ext xmlns:p="http://schemas.openxmlformats.org/presentationml/2006/main" uri="{D6D511B9-2390-475A-947B-AFAB55BFBCF1}">
            <pc226:cmChg xmlns:pc226="http://schemas.microsoft.com/office/powerpoint/2022/06/main/command" chg="add">
              <pc226:chgData name="Lawver, Andrew" userId="S::andrew.lawver@tea.texas.gov::e10e2c02-84af-4952-9c88-8214d2812fe4" providerId="AD" clId="Web-{1BF37610-72EA-0019-03D1-6E11798C8D87}" dt="2024-01-22T16:24:23.789" v="1"/>
              <pc2:cmMkLst xmlns:pc2="http://schemas.microsoft.com/office/powerpoint/2019/9/main/command">
                <pc:docMk/>
                <pc:sldMk cId="4197780246" sldId="2145707293"/>
                <pc2:cmMk id="{4CD2E0D6-3991-45E7-BAA6-0E98C1D2ECBC}"/>
              </pc2:cmMkLst>
            </pc226:cmChg>
          </p:ext>
        </pc:extLst>
      </pc:sldChg>
    </pc:docChg>
  </pc:docChgLst>
  <pc:docChgLst>
    <pc:chgData name="McMillion, Laquita" userId="8e92221f-39cc-41af-bcaf-cb6a08468f6c" providerId="ADAL" clId="{E9174416-E312-4055-AE62-A3CCA9F1805C}"/>
    <pc:docChg chg="custSel modSld">
      <pc:chgData name="McMillion, Laquita" userId="8e92221f-39cc-41af-bcaf-cb6a08468f6c" providerId="ADAL" clId="{E9174416-E312-4055-AE62-A3CCA9F1805C}" dt="2024-01-24T19:49:03.916" v="10" actId="14100"/>
      <pc:docMkLst>
        <pc:docMk/>
      </pc:docMkLst>
      <pc:sldChg chg="modSp mod">
        <pc:chgData name="McMillion, Laquita" userId="8e92221f-39cc-41af-bcaf-cb6a08468f6c" providerId="ADAL" clId="{E9174416-E312-4055-AE62-A3CCA9F1805C}" dt="2024-01-24T19:49:03.916" v="10" actId="14100"/>
        <pc:sldMkLst>
          <pc:docMk/>
          <pc:sldMk cId="2827058096" sldId="10875"/>
        </pc:sldMkLst>
        <pc:spChg chg="mod">
          <ac:chgData name="McMillion, Laquita" userId="8e92221f-39cc-41af-bcaf-cb6a08468f6c" providerId="ADAL" clId="{E9174416-E312-4055-AE62-A3CCA9F1805C}" dt="2024-01-24T19:49:03.916" v="10" actId="14100"/>
          <ac:spMkLst>
            <pc:docMk/>
            <pc:sldMk cId="2827058096" sldId="10875"/>
            <ac:spMk id="2" creationId="{94A099B8-7EDB-9AFF-10CB-AA8C435E9BC2}"/>
          </ac:spMkLst>
        </pc:spChg>
      </pc:sldChg>
      <pc:sldChg chg="addCm">
        <pc:chgData name="McMillion, Laquita" userId="8e92221f-39cc-41af-bcaf-cb6a08468f6c" providerId="ADAL" clId="{E9174416-E312-4055-AE62-A3CCA9F1805C}" dt="2024-01-24T19:47:24.598" v="8"/>
        <pc:sldMkLst>
          <pc:docMk/>
          <pc:sldMk cId="2632507189" sldId="2145706766"/>
        </pc:sldMkLst>
        <pc:extLst>
          <p:ext xmlns:p="http://schemas.openxmlformats.org/presentationml/2006/main" uri="{D6D511B9-2390-475A-947B-AFAB55BFBCF1}">
            <pc226:cmChg xmlns:pc226="http://schemas.microsoft.com/office/powerpoint/2022/06/main/command" chg="add">
              <pc226:chgData name="McMillion, Laquita" userId="8e92221f-39cc-41af-bcaf-cb6a08468f6c" providerId="ADAL" clId="{E9174416-E312-4055-AE62-A3CCA9F1805C}" dt="2024-01-24T19:46:51.581" v="7"/>
              <pc2:cmMkLst xmlns:pc2="http://schemas.microsoft.com/office/powerpoint/2019/9/main/command">
                <pc:docMk/>
                <pc:sldMk cId="2632507189" sldId="2145706766"/>
                <pc2:cmMk id="{EE6E8447-BCFF-4559-852E-7A223F76E0D3}"/>
              </pc2:cmMkLst>
            </pc226:cmChg>
            <pc226:cmChg xmlns:pc226="http://schemas.microsoft.com/office/powerpoint/2022/06/main/command" chg="add">
              <pc226:chgData name="McMillion, Laquita" userId="8e92221f-39cc-41af-bcaf-cb6a08468f6c" providerId="ADAL" clId="{E9174416-E312-4055-AE62-A3CCA9F1805C}" dt="2024-01-24T19:47:24.598" v="8"/>
              <pc2:cmMkLst xmlns:pc2="http://schemas.microsoft.com/office/powerpoint/2019/9/main/command">
                <pc:docMk/>
                <pc:sldMk cId="2632507189" sldId="2145706766"/>
                <pc2:cmMk id="{EA770896-F518-4210-B872-0651E2AC4EE9}"/>
              </pc2:cmMkLst>
            </pc226:cmChg>
            <pc226:cmChg xmlns:pc226="http://schemas.microsoft.com/office/powerpoint/2022/06/main/command" chg="add">
              <pc226:chgData name="McMillion, Laquita" userId="8e92221f-39cc-41af-bcaf-cb6a08468f6c" providerId="ADAL" clId="{E9174416-E312-4055-AE62-A3CCA9F1805C}" dt="2024-01-24T19:45:53.537" v="6"/>
              <pc2:cmMkLst xmlns:pc2="http://schemas.microsoft.com/office/powerpoint/2019/9/main/command">
                <pc:docMk/>
                <pc:sldMk cId="2632507189" sldId="2145706766"/>
                <pc2:cmMk id="{F0FA7BE9-B635-4475-B4A0-EAC1E4DFC274}"/>
              </pc2:cmMkLst>
            </pc226:cmChg>
          </p:ext>
        </pc:extLst>
      </pc:sldChg>
      <pc:sldChg chg="delSp modSp mod">
        <pc:chgData name="McMillion, Laquita" userId="8e92221f-39cc-41af-bcaf-cb6a08468f6c" providerId="ADAL" clId="{E9174416-E312-4055-AE62-A3CCA9F1805C}" dt="2024-01-24T18:31:43.076" v="1" actId="478"/>
        <pc:sldMkLst>
          <pc:docMk/>
          <pc:sldMk cId="2471727080" sldId="2145706798"/>
        </pc:sldMkLst>
        <pc:spChg chg="del mod">
          <ac:chgData name="McMillion, Laquita" userId="8e92221f-39cc-41af-bcaf-cb6a08468f6c" providerId="ADAL" clId="{E9174416-E312-4055-AE62-A3CCA9F1805C}" dt="2024-01-24T18:31:43.076" v="1" actId="478"/>
          <ac:spMkLst>
            <pc:docMk/>
            <pc:sldMk cId="2471727080" sldId="2145706798"/>
            <ac:spMk id="3" creationId="{1EDCC7D8-D6B5-A4BD-E5A0-08AEBF64FAFA}"/>
          </ac:spMkLst>
        </pc:spChg>
      </pc:sldChg>
      <pc:sldChg chg="addCm">
        <pc:chgData name="McMillion, Laquita" userId="8e92221f-39cc-41af-bcaf-cb6a08468f6c" providerId="ADAL" clId="{E9174416-E312-4055-AE62-A3CCA9F1805C}" dt="2024-01-24T19:42:24.048" v="5"/>
        <pc:sldMkLst>
          <pc:docMk/>
          <pc:sldMk cId="586411253" sldId="2145707274"/>
        </pc:sldMkLst>
        <pc:extLst>
          <p:ext xmlns:p="http://schemas.openxmlformats.org/presentationml/2006/main" uri="{D6D511B9-2390-475A-947B-AFAB55BFBCF1}">
            <pc226:cmChg xmlns:pc226="http://schemas.microsoft.com/office/powerpoint/2022/06/main/command" chg="add">
              <pc226:chgData name="McMillion, Laquita" userId="8e92221f-39cc-41af-bcaf-cb6a08468f6c" providerId="ADAL" clId="{E9174416-E312-4055-AE62-A3CCA9F1805C}" dt="2024-01-24T19:42:24.048" v="5"/>
              <pc2:cmMkLst xmlns:pc2="http://schemas.microsoft.com/office/powerpoint/2019/9/main/command">
                <pc:docMk/>
                <pc:sldMk cId="586411253" sldId="2145707274"/>
                <pc2:cmMk id="{14622A6B-E21B-401E-A167-EFF8CCAE50D5}"/>
              </pc2:cmMkLst>
            </pc226:cmChg>
          </p:ext>
        </pc:extLst>
      </pc:sldChg>
      <pc:sldChg chg="modSp mod">
        <pc:chgData name="McMillion, Laquita" userId="8e92221f-39cc-41af-bcaf-cb6a08468f6c" providerId="ADAL" clId="{E9174416-E312-4055-AE62-A3CCA9F1805C}" dt="2024-01-24T18:35:54.166" v="4" actId="1076"/>
        <pc:sldMkLst>
          <pc:docMk/>
          <pc:sldMk cId="3325782780" sldId="2145707295"/>
        </pc:sldMkLst>
        <pc:picChg chg="mod">
          <ac:chgData name="McMillion, Laquita" userId="8e92221f-39cc-41af-bcaf-cb6a08468f6c" providerId="ADAL" clId="{E9174416-E312-4055-AE62-A3CCA9F1805C}" dt="2024-01-24T18:35:47.175" v="2" actId="14100"/>
          <ac:picMkLst>
            <pc:docMk/>
            <pc:sldMk cId="3325782780" sldId="2145707295"/>
            <ac:picMk id="5" creationId="{0624C3DC-0EC3-7786-6888-2843B8F69935}"/>
          </ac:picMkLst>
        </pc:picChg>
        <pc:picChg chg="mod">
          <ac:chgData name="McMillion, Laquita" userId="8e92221f-39cc-41af-bcaf-cb6a08468f6c" providerId="ADAL" clId="{E9174416-E312-4055-AE62-A3CCA9F1805C}" dt="2024-01-24T18:35:54.166" v="4" actId="1076"/>
          <ac:picMkLst>
            <pc:docMk/>
            <pc:sldMk cId="3325782780" sldId="2145707295"/>
            <ac:picMk id="6" creationId="{D2741FC1-8CF9-C2DE-270D-7D3E14180B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908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26</a:t>
            </a:fld>
            <a:endParaRPr lang="en-US"/>
          </a:p>
        </p:txBody>
      </p:sp>
    </p:spTree>
    <p:extLst>
      <p:ext uri="{BB962C8B-B14F-4D97-AF65-F5344CB8AC3E}">
        <p14:creationId xmlns:p14="http://schemas.microsoft.com/office/powerpoint/2010/main" val="40438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82924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87559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145199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101171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3983736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73152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1298601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469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56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5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636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2751924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375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91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04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01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3743348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47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33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761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68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717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2140465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804740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59</a:t>
            </a:fld>
            <a:endParaRPr lang="en-US"/>
          </a:p>
        </p:txBody>
      </p:sp>
    </p:spTree>
    <p:extLst>
      <p:ext uri="{BB962C8B-B14F-4D97-AF65-F5344CB8AC3E}">
        <p14:creationId xmlns:p14="http://schemas.microsoft.com/office/powerpoint/2010/main" val="1031415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60</a:t>
            </a:fld>
            <a:endParaRPr lang="en-US"/>
          </a:p>
        </p:txBody>
      </p:sp>
    </p:spTree>
    <p:extLst>
      <p:ext uri="{BB962C8B-B14F-4D97-AF65-F5344CB8AC3E}">
        <p14:creationId xmlns:p14="http://schemas.microsoft.com/office/powerpoint/2010/main" val="3891841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096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75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[Read text aloud and in order]</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65</a:t>
            </a:fld>
            <a:endParaRPr lang="en-US"/>
          </a:p>
        </p:txBody>
      </p:sp>
    </p:spTree>
    <p:extLst>
      <p:ext uri="{BB962C8B-B14F-4D97-AF65-F5344CB8AC3E}">
        <p14:creationId xmlns:p14="http://schemas.microsoft.com/office/powerpoint/2010/main" val="1388788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70C0"/>
                </a:solidFill>
                <a:cs typeface="Roboto Slab Medium"/>
              </a:rPr>
              <a:t>We hope to see district representation across the entire state of Texas as TTAP expands to elementary and high school next school year</a:t>
            </a:r>
            <a:r>
              <a:rPr lang="en-US" sz="1800">
                <a:solidFill>
                  <a:srgbClr val="0070C0"/>
                </a:solidFill>
                <a:effectLst/>
                <a:latin typeface="+mn-lt"/>
                <a:ea typeface="+mn-ea"/>
                <a:cs typeface="+mn-cs"/>
              </a:rPr>
              <a:t>. As a district participant, they </a:t>
            </a:r>
            <a:r>
              <a:rPr lang="en-US" sz="2800"/>
              <a:t>are able to share feedback on the pilot to help TEA improve and measure efficacy of the program. 19 </a:t>
            </a:r>
            <a:r>
              <a:rPr lang="en-US" sz="1800">
                <a:effectLst/>
                <a:latin typeface="Calibri"/>
                <a:ea typeface="Calibri"/>
                <a:cs typeface="Calibri"/>
              </a:rPr>
              <a:t>regions </a:t>
            </a:r>
            <a:r>
              <a:rPr lang="en-US" sz="1800">
                <a:latin typeface="Calibri"/>
                <a:ea typeface="Calibri"/>
                <a:cs typeface="Calibri"/>
              </a:rPr>
              <a:t>and over 90 districts are participating in the pilot this</a:t>
            </a:r>
            <a:r>
              <a:rPr lang="en-US" sz="1800">
                <a:effectLst/>
                <a:latin typeface="Calibri"/>
                <a:ea typeface="Calibri"/>
                <a:cs typeface="Calibri"/>
              </a:rPr>
              <a:t> </a:t>
            </a:r>
            <a:r>
              <a:rPr lang="en-US" sz="1800">
                <a:latin typeface="Calibri"/>
                <a:ea typeface="Calibri"/>
                <a:cs typeface="Calibri"/>
              </a:rPr>
              <a:t>school year, totaling over</a:t>
            </a:r>
            <a:r>
              <a:rPr lang="en-US" sz="1800">
                <a:effectLst/>
                <a:latin typeface="Calibri"/>
                <a:ea typeface="Calibri"/>
                <a:cs typeface="Calibri"/>
              </a:rPr>
              <a:t> 55,000 students.</a:t>
            </a:r>
            <a:r>
              <a:rPr lang="en-US" sz="1800">
                <a:latin typeface="Calibri"/>
                <a:ea typeface="Calibri"/>
                <a:cs typeface="Calibri"/>
              </a:rPr>
              <a:t> We hope to partner with districts in all 20 regions and see a more even representation across LEA types in year 3.</a:t>
            </a:r>
            <a:endParaRPr lang="en-US" sz="1800">
              <a:ea typeface="Calibri"/>
              <a:cs typeface="Calibri"/>
            </a:endParaRPr>
          </a:p>
          <a:p>
            <a:pPr marL="1028700" lvl="1" indent="-571500">
              <a:buFont typeface="Arial" panose="020B0604020202020204" pitchFamily="34" charset="0"/>
              <a:buChar char="•"/>
            </a:pPr>
            <a:endParaRPr lang="en-US" sz="36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D3CBFD-354F-46A3-BA60-F35C80E676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677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1732362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the form: https://app.smartsheet.com/b/form/03632c43684d4cddaed4641e4d5f9923 </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67</a:t>
            </a:fld>
            <a:endParaRPr lang="en-US"/>
          </a:p>
        </p:txBody>
      </p:sp>
    </p:spTree>
    <p:extLst>
      <p:ext uri="{BB962C8B-B14F-4D97-AF65-F5344CB8AC3E}">
        <p14:creationId xmlns:p14="http://schemas.microsoft.com/office/powerpoint/2010/main" val="3225352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68</a:t>
            </a:fld>
            <a:endParaRPr lang="en-US"/>
          </a:p>
        </p:txBody>
      </p:sp>
    </p:spTree>
    <p:extLst>
      <p:ext uri="{BB962C8B-B14F-4D97-AF65-F5344CB8AC3E}">
        <p14:creationId xmlns:p14="http://schemas.microsoft.com/office/powerpoint/2010/main" val="16159637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69</a:t>
            </a:fld>
            <a:endParaRPr lang="en-US"/>
          </a:p>
        </p:txBody>
      </p:sp>
    </p:spTree>
    <p:extLst>
      <p:ext uri="{BB962C8B-B14F-4D97-AF65-F5344CB8AC3E}">
        <p14:creationId xmlns:p14="http://schemas.microsoft.com/office/powerpoint/2010/main" val="1215866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12</a:t>
            </a:fld>
            <a:endParaRPr lang="en-US"/>
          </a:p>
        </p:txBody>
      </p:sp>
    </p:spTree>
    <p:extLst>
      <p:ext uri="{BB962C8B-B14F-4D97-AF65-F5344CB8AC3E}">
        <p14:creationId xmlns:p14="http://schemas.microsoft.com/office/powerpoint/2010/main" val="423042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14</a:t>
            </a:fld>
            <a:endParaRPr lang="en-US"/>
          </a:p>
        </p:txBody>
      </p:sp>
    </p:spTree>
    <p:extLst>
      <p:ext uri="{BB962C8B-B14F-4D97-AF65-F5344CB8AC3E}">
        <p14:creationId xmlns:p14="http://schemas.microsoft.com/office/powerpoint/2010/main" val="266363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985718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3390448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23</a:t>
            </a:fld>
            <a:endParaRPr lang="en-US"/>
          </a:p>
        </p:txBody>
      </p:sp>
    </p:spTree>
    <p:extLst>
      <p:ext uri="{BB962C8B-B14F-4D97-AF65-F5344CB8AC3E}">
        <p14:creationId xmlns:p14="http://schemas.microsoft.com/office/powerpoint/2010/main" val="4240313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3.svg"/><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tif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699191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293740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88681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826933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833805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640072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8145998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345623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1546931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68784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20394207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88372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772172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22754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674480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5024788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0429464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405519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2528824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29401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879290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95787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832088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239703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479722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257575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119116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528066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3767068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730113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0928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579403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148776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577145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95580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405402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19159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30168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118083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049215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97397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14526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15751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064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3EC165CB-BA85-4E60-BA71-319F52509B30}" type="slidenum">
              <a:rPr lang="en-GB" altLang="en-US" smtClean="0">
                <a:solidFill>
                  <a:schemeClr val="bg1"/>
                </a:solidFill>
              </a:rPr>
              <a:pPr/>
              <a:t>‹#›</a:t>
            </a:fld>
            <a:r>
              <a:rPr lang="en-GB" altLang="en-US"/>
              <a:t> </a:t>
            </a:r>
          </a:p>
        </p:txBody>
      </p:sp>
    </p:spTree>
    <p:extLst>
      <p:ext uri="{BB962C8B-B14F-4D97-AF65-F5344CB8AC3E}">
        <p14:creationId xmlns:p14="http://schemas.microsoft.com/office/powerpoint/2010/main" val="42815753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4106429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876722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450082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551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8362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369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8909018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834117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823438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64920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5363400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7931986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533304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0097879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0596123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12164019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927806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9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9111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0868021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896CE1-78DB-7746-99A8-A71CCD38792C}"/>
              </a:ext>
            </a:extLst>
          </p:cNvPr>
          <p:cNvPicPr>
            <a:picLocks noChangeAspect="1"/>
          </p:cNvPicPr>
          <p:nvPr/>
        </p:nvPicPr>
        <p:blipFill rotWithShape="1">
          <a:blip r:embed="rId2"/>
          <a:srcRect t="15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822613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F840B7CE-04E8-49E5-A6ED-B1E447F81B99}"/>
              </a:ext>
            </a:extLst>
          </p:cNvPr>
          <p:cNvPicPr>
            <a:picLocks noChangeAspect="1"/>
          </p:cNvPicPr>
          <p:nvPr/>
        </p:nvPicPr>
        <p:blipFill rotWithShape="1">
          <a:blip r:embed="rId2">
            <a:extLst>
              <a:ext uri="{28A0092B-C50C-407E-A947-70E740481C1C}">
                <a14:useLocalDpi xmlns:a14="http://schemas.microsoft.com/office/drawing/2010/main" val="0"/>
              </a:ext>
            </a:extLst>
          </a:blip>
          <a:srcRect l="168" t="7390" r="-168" b="7390"/>
          <a:stretch/>
        </p:blipFill>
        <p:spPr>
          <a:xfrm>
            <a:off x="0" y="0"/>
            <a:ext cx="1221256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29761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descr="A group of people sitting at a table looking at a computer&#10;&#10;Description automatically generated">
            <a:extLst>
              <a:ext uri="{FF2B5EF4-FFF2-40B4-BE49-F238E27FC236}">
                <a16:creationId xmlns:a16="http://schemas.microsoft.com/office/drawing/2014/main" id="{BD88ECA1-E290-44D2-BAB1-A2B29FE6189D}"/>
              </a:ext>
            </a:extLst>
          </p:cNvPr>
          <p:cNvPicPr>
            <a:picLocks noChangeAspect="1"/>
          </p:cNvPicPr>
          <p:nvPr/>
        </p:nvPicPr>
        <p:blipFill rotWithShape="1">
          <a:blip r:embed="rId2">
            <a:extLst>
              <a:ext uri="{28A0092B-C50C-407E-A947-70E740481C1C}">
                <a14:useLocalDpi xmlns:a14="http://schemas.microsoft.com/office/drawing/2010/main" val="0"/>
              </a:ext>
            </a:extLst>
          </a:blip>
          <a:srcRect t="7798" b="7798"/>
          <a:stretch/>
        </p:blipFill>
        <p:spPr>
          <a:xfrm>
            <a:off x="0" y="0"/>
            <a:ext cx="12187926"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0974019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8CCE527-E533-4FAE-8EC0-BAA513D8A94F}"/>
              </a:ext>
            </a:extLst>
          </p:cNvPr>
          <p:cNvPicPr>
            <a:picLocks noChangeAspect="1"/>
          </p:cNvPicPr>
          <p:nvPr/>
        </p:nvPicPr>
        <p:blipFill rotWithShape="1">
          <a:blip r:embed="rId2">
            <a:extLst>
              <a:ext uri="{28A0092B-C50C-407E-A947-70E740481C1C}">
                <a14:useLocalDpi xmlns:a14="http://schemas.microsoft.com/office/drawing/2010/main" val="0"/>
              </a:ext>
            </a:extLst>
          </a:blip>
          <a:srcRect t="7339" b="7709"/>
          <a:stretch/>
        </p:blipFill>
        <p:spPr>
          <a:xfrm>
            <a:off x="0" y="-1"/>
            <a:ext cx="12211209" cy="6858001"/>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2"/>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641041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BAFF243-0CF6-4789-996C-5C6CFB89F13C}"/>
              </a:ext>
            </a:extLst>
          </p:cNvPr>
          <p:cNvPicPr>
            <a:picLocks noChangeAspect="1"/>
          </p:cNvPicPr>
          <p:nvPr/>
        </p:nvPicPr>
        <p:blipFill rotWithShape="1">
          <a:blip r:embed="rId2">
            <a:extLst>
              <a:ext uri="{28A0092B-C50C-407E-A947-70E740481C1C}">
                <a14:useLocalDpi xmlns:a14="http://schemas.microsoft.com/office/drawing/2010/main" val="0"/>
              </a:ext>
            </a:extLst>
          </a:blip>
          <a:srcRect t="10023" r="371" b="591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417629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53DE7D-D398-4380-95D7-F504A5C51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66" b="7766"/>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5162897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03B75A-F275-4A4C-9682-358D858DF9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9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083510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98A0F15-6303-4E85-81D7-B2F58C5A4D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78" b="787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p:nvSpPr>
        <p:spPr>
          <a:xfrm>
            <a:off x="0" y="-2"/>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419094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9740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101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2468538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1876982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273279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9385634-7B8D-4B7F-B131-5A44D1CEB0A1}" type="datetime1">
              <a:rPr lang="en-US" smtClean="0"/>
              <a:t>1/26/2024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049821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C705B92-0FAF-4F99-8F0E-A420344CCFC5}" type="datetime1">
              <a:rPr lang="en-US" smtClean="0"/>
              <a:t>1/26/2024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264042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F123962-2DA2-451E-BA96-C43A8F355E78}" type="datetime1">
              <a:rPr lang="en-US" smtClean="0"/>
              <a:t>1/26/2024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08906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CCF716D-93D3-4457-98A6-6C6F63DD938D}" type="datetime1">
              <a:rPr lang="en-US" smtClean="0"/>
              <a:t>1/26/2024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283974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61F7480-F0CE-4341-9829-2F4EE971EF12}" type="datetime1">
              <a:rPr lang="en-US" smtClean="0"/>
              <a:t>1/26/2024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98641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A1AAA73-3B0A-4A51-8715-75291425ACB0}" type="datetime1">
              <a:rPr lang="en-US" smtClean="0"/>
              <a:t>1/26/2024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51431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346C631-B0AA-4829-BC03-922C772015DA}" type="datetime1">
              <a:rPr lang="en-US" smtClean="0"/>
              <a:t>1/26/2024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3996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747359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8948C74-A4CC-4BC4-B465-21FC22B00EA3}" type="datetime1">
              <a:rPr lang="en-US" smtClean="0"/>
              <a:t>1/26/2024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03766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372DFB94-A782-4246-A9B5-B68AA7397FB2}" type="datetime1">
              <a:rPr lang="en-US" smtClean="0"/>
              <a:t>1/26/2024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806426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18D076DC-B7F5-4314-80FD-D305B9F57388}" type="datetime1">
              <a:rPr lang="en-US" smtClean="0"/>
              <a:t>1/26/2024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045469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B8E2A88-A188-4E45-B8EA-86E10326C1F2}" type="datetime1">
              <a:rPr lang="en-US" smtClean="0"/>
              <a:t>1/26/2024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327219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1E4379C0-D0C9-4AD4-95FC-D79DF58A01CD}" type="datetime1">
              <a:rPr lang="en-US" smtClean="0"/>
              <a:t>1/26/2024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649110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6A4D974-D37F-4F3B-B813-E33F149C0D76}" type="datetime1">
              <a:rPr lang="en-US" smtClean="0"/>
              <a:t>1/26/2024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3199094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0601FCE7-BBE8-4456-9D43-6D25E3FFD7D6}" type="datetime1">
              <a:rPr lang="en-US" smtClean="0"/>
              <a:t>1/26/2024</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152995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4F879C9C-6FBB-457B-990B-4EA81849A2A3}" type="datetime1">
              <a:rPr lang="en-US" smtClean="0"/>
              <a:t>1/26/2024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042009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7426425F-89EA-46D1-9796-262D453808B8}" type="datetime1">
              <a:rPr lang="en-US" smtClean="0"/>
              <a:t>1/26/2024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736933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6B3C31C4-AA37-421A-A1EF-EAC30D65699F}" type="datetime1">
              <a:rPr lang="en-US" smtClean="0"/>
              <a:t>1/26/2024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27722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88DD6E82-E642-4D14-B585-BEED20380635}" type="datetime1">
              <a:rPr lang="en-US" smtClean="0"/>
              <a:t>1/26/2024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77878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2CC8E992-AE69-4FC4-8538-4893C052E684}" type="datetime1">
              <a:rPr lang="en-US" smtClean="0"/>
              <a:t>1/26/2024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460049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089CC91C-5F8C-4825-8565-4241C3E85B36}" type="datetime1">
              <a:rPr lang="en-US" smtClean="0"/>
              <a:t>1/26/2024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088690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9FACAAB8-273F-443C-B4E9-432F9013E1A2}" type="datetime1">
              <a:rPr lang="en-US" smtClean="0"/>
              <a:t>1/26/2024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6943779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Click to edit slide title</a:t>
            </a:r>
          </a:p>
        </p:txBody>
      </p:sp>
    </p:spTree>
    <p:extLst>
      <p:ext uri="{BB962C8B-B14F-4D97-AF65-F5344CB8AC3E}">
        <p14:creationId xmlns:p14="http://schemas.microsoft.com/office/powerpoint/2010/main" val="3447733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Click to edit slide title</a:t>
            </a:r>
          </a:p>
        </p:txBody>
      </p:sp>
      <p:sp>
        <p:nvSpPr>
          <p:cNvPr id="3" name="Subtitle 2">
            <a:extLst>
              <a:ext uri="{FF2B5EF4-FFF2-40B4-BE49-F238E27FC236}">
                <a16:creationId xmlns:a16="http://schemas.microsoft.com/office/drawing/2014/main" id="{AD8581A0-C06D-7D4B-94EC-B397E7A9D8A9}"/>
              </a:ext>
            </a:extLst>
          </p:cNvPr>
          <p:cNvSpPr>
            <a:spLocks noGrp="1"/>
          </p:cNvSpPr>
          <p:nvPr>
            <p:ph type="subTitle" idx="1" hasCustomPrompt="1"/>
          </p:nvPr>
        </p:nvSpPr>
        <p:spPr>
          <a:xfrm>
            <a:off x="365760" y="1751013"/>
            <a:ext cx="3611880" cy="1268363"/>
          </a:xfrm>
          <a:prstGeom prst="rect">
            <a:avLst/>
          </a:prstGeom>
        </p:spPr>
        <p:txBody>
          <a:bodyPr vert="horz" lIns="91440" tIns="45720" rIns="91440" bIns="45720" rtlCol="0" anchor="b" anchorCtr="0">
            <a:normAutofit/>
          </a:bodyPr>
          <a:lstStyle>
            <a:lvl1pPr marL="0" indent="0">
              <a:buFontTx/>
              <a:buNone/>
              <a:defRPr lang="en-US" sz="2700">
                <a:solidFill>
                  <a:srgbClr val="196CB5"/>
                </a:solidFill>
                <a:latin typeface="Roboto Slab Light" pitchFamily="2" charset="0"/>
                <a:ea typeface="Roboto Slab Light" pitchFamily="2" charset="0"/>
                <a:cs typeface="+mj-cs"/>
              </a:defRPr>
            </a:lvl1pPr>
          </a:lstStyle>
          <a:p>
            <a:pPr marL="0" lvl="0">
              <a:lnSpc>
                <a:spcPts val="3400"/>
              </a:lnSpc>
              <a:spcBef>
                <a:spcPct val="0"/>
              </a:spcBef>
              <a:buNone/>
            </a:pPr>
            <a:r>
              <a:rPr lang="en-US"/>
              <a:t>Click to edit subtitle</a:t>
            </a:r>
          </a:p>
        </p:txBody>
      </p:sp>
      <p:sp>
        <p:nvSpPr>
          <p:cNvPr id="12" name="Text Placeholder 11">
            <a:extLst>
              <a:ext uri="{FF2B5EF4-FFF2-40B4-BE49-F238E27FC236}">
                <a16:creationId xmlns:a16="http://schemas.microsoft.com/office/drawing/2014/main" id="{628353CE-39DF-9146-A914-92F4377D29A2}"/>
              </a:ext>
            </a:extLst>
          </p:cNvPr>
          <p:cNvSpPr>
            <a:spLocks noGrp="1"/>
          </p:cNvSpPr>
          <p:nvPr>
            <p:ph type="body" sz="quarter" idx="10" hasCustomPrompt="1"/>
          </p:nvPr>
        </p:nvSpPr>
        <p:spPr>
          <a:xfrm>
            <a:off x="365760" y="3136392"/>
            <a:ext cx="3438144" cy="3172968"/>
          </a:xfrm>
          <a:prstGeom prst="rect">
            <a:avLst/>
          </a:prstGeom>
        </p:spPr>
        <p:txBody>
          <a:bodyPr/>
          <a:lstStyle>
            <a:lvl1pPr marL="0" indent="0">
              <a:lnSpc>
                <a:spcPts val="2500"/>
              </a:lnSpc>
              <a:buNone/>
              <a:defRPr lang="en-US" sz="18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left column text</a:t>
            </a:r>
          </a:p>
        </p:txBody>
      </p:sp>
      <p:sp>
        <p:nvSpPr>
          <p:cNvPr id="14" name="Content Placeholder 13">
            <a:extLst>
              <a:ext uri="{FF2B5EF4-FFF2-40B4-BE49-F238E27FC236}">
                <a16:creationId xmlns:a16="http://schemas.microsoft.com/office/drawing/2014/main" id="{134BFCAC-6E44-8240-AD1F-0FD66A835798}"/>
              </a:ext>
            </a:extLst>
          </p:cNvPr>
          <p:cNvSpPr>
            <a:spLocks noGrp="1"/>
          </p:cNvSpPr>
          <p:nvPr>
            <p:ph sz="quarter" idx="11" hasCustomPrompt="1"/>
          </p:nvPr>
        </p:nvSpPr>
        <p:spPr>
          <a:xfrm>
            <a:off x="4237038" y="1751013"/>
            <a:ext cx="7308330" cy="4672012"/>
          </a:xfrm>
          <a:prstGeom prst="rect">
            <a:avLst/>
          </a:prstGeom>
        </p:spPr>
        <p:txBody>
          <a:bodyPr/>
          <a:lstStyle>
            <a:lvl1pPr marL="0" indent="0">
              <a:lnSpc>
                <a:spcPct val="120000"/>
              </a:lnSpc>
              <a:spcBef>
                <a:spcPts val="1800"/>
              </a:spcBef>
              <a:spcAft>
                <a:spcPts val="200"/>
              </a:spcAft>
              <a:buNone/>
              <a:defRPr lang="en-US" sz="2300" kern="1200" dirty="0" smtClean="0">
                <a:solidFill>
                  <a:srgbClr val="196CB5"/>
                </a:solidFill>
                <a:latin typeface="Roboto Slab Light" pitchFamily="2" charset="0"/>
                <a:ea typeface="Roboto Slab Light" pitchFamily="2" charset="0"/>
                <a:cs typeface="+mj-cs"/>
              </a:defRPr>
            </a:lvl1pPr>
            <a:lvl2pPr marL="400050" indent="-280988">
              <a:lnSpc>
                <a:spcPct val="120000"/>
              </a:lnSpc>
              <a:spcBef>
                <a:spcPts val="600"/>
              </a:spcBef>
              <a:spcAft>
                <a:spcPts val="600"/>
              </a:spcAft>
              <a:buClr>
                <a:srgbClr val="F26643"/>
              </a:buClr>
              <a:buSzPct val="130000"/>
              <a:buFont typeface="System Font Regular"/>
              <a:buChar char="★"/>
              <a:tabLst/>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49300" indent="-230188">
              <a:lnSpc>
                <a:spcPct val="120000"/>
              </a:lnSpc>
              <a:buClr>
                <a:srgbClr val="F36643"/>
              </a:buClr>
              <a:buFont typeface="Courier New" panose="02070309020205020404" pitchFamily="49" charset="0"/>
              <a:buChar char="o"/>
              <a:tabLst/>
              <a:defRPr sz="1000">
                <a:latin typeface="Open Sans" panose="020B0606030504020204" pitchFamily="34" charset="0"/>
                <a:ea typeface="Open Sans" panose="020B0606030504020204" pitchFamily="34" charset="0"/>
                <a:cs typeface="Open Sans" panose="020B0606030504020204" pitchFamily="34" charset="0"/>
              </a:defRPr>
            </a:lvl3pPr>
          </a:lstStyle>
          <a:p>
            <a:pPr lvl="0"/>
            <a:r>
              <a:rPr lang="en-US"/>
              <a:t>Click to edit copy</a:t>
            </a:r>
          </a:p>
          <a:p>
            <a:pPr lvl="1"/>
            <a:r>
              <a:rPr lang="en-US"/>
              <a:t>Second level</a:t>
            </a:r>
          </a:p>
          <a:p>
            <a:pPr lvl="2"/>
            <a:r>
              <a:rPr lang="en-US"/>
              <a:t>Third level</a:t>
            </a:r>
          </a:p>
        </p:txBody>
      </p:sp>
    </p:spTree>
    <p:extLst>
      <p:ext uri="{BB962C8B-B14F-4D97-AF65-F5344CB8AC3E}">
        <p14:creationId xmlns:p14="http://schemas.microsoft.com/office/powerpoint/2010/main" val="23245635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551016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6AC5854-930B-4FFC-BF09-B8414D7458BC}" type="datetime1">
              <a:rPr lang="en-US" smtClean="0"/>
              <a:t>1/26/2024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8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DRAFT</a:t>
            </a:r>
          </a:p>
        </p:txBody>
      </p:sp>
    </p:spTree>
    <p:extLst>
      <p:ext uri="{BB962C8B-B14F-4D97-AF65-F5344CB8AC3E}">
        <p14:creationId xmlns:p14="http://schemas.microsoft.com/office/powerpoint/2010/main" val="2078697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DTC Webinar Part 1 Objectives</a:t>
            </a:r>
          </a:p>
        </p:txBody>
      </p:sp>
      <p:sp>
        <p:nvSpPr>
          <p:cNvPr id="14" name="Content Placeholder 13">
            <a:extLst>
              <a:ext uri="{FF2B5EF4-FFF2-40B4-BE49-F238E27FC236}">
                <a16:creationId xmlns:a16="http://schemas.microsoft.com/office/drawing/2014/main" id="{134BFCAC-6E44-8240-AD1F-0FD66A835798}"/>
              </a:ext>
            </a:extLst>
          </p:cNvPr>
          <p:cNvSpPr>
            <a:spLocks noGrp="1"/>
          </p:cNvSpPr>
          <p:nvPr>
            <p:ph sz="quarter" idx="11" hasCustomPrompt="1"/>
          </p:nvPr>
        </p:nvSpPr>
        <p:spPr>
          <a:xfrm>
            <a:off x="941747" y="1664749"/>
            <a:ext cx="10678034" cy="4571459"/>
          </a:xfrm>
          <a:prstGeom prst="rect">
            <a:avLst/>
          </a:prstGeom>
        </p:spPr>
        <p:txBody>
          <a:bodyPr/>
          <a:lstStyle>
            <a:lvl1pPr marL="0" indent="0">
              <a:lnSpc>
                <a:spcPct val="120000"/>
              </a:lnSpc>
              <a:spcBef>
                <a:spcPts val="1800"/>
              </a:spcBef>
              <a:spcAft>
                <a:spcPts val="200"/>
              </a:spcAft>
              <a:buNone/>
              <a:defRPr lang="en-US" sz="2300" kern="1200" dirty="0" smtClean="0">
                <a:solidFill>
                  <a:srgbClr val="196CB5"/>
                </a:solidFill>
                <a:latin typeface="Roboto Slab Light" pitchFamily="2" charset="0"/>
                <a:ea typeface="Roboto Slab Light" pitchFamily="2" charset="0"/>
                <a:cs typeface="+mj-cs"/>
              </a:defRPr>
            </a:lvl1pPr>
            <a:lvl2pPr marL="400050" indent="-280988">
              <a:lnSpc>
                <a:spcPct val="120000"/>
              </a:lnSpc>
              <a:spcBef>
                <a:spcPts val="600"/>
              </a:spcBef>
              <a:spcAft>
                <a:spcPts val="600"/>
              </a:spcAft>
              <a:buClr>
                <a:srgbClr val="F26643"/>
              </a:buClr>
              <a:buSzPct val="130000"/>
              <a:buFont typeface="System Font Regular"/>
              <a:buChar char="★"/>
              <a:tabLst/>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49300" indent="-230188">
              <a:lnSpc>
                <a:spcPct val="120000"/>
              </a:lnSpc>
              <a:buClr>
                <a:srgbClr val="F36643"/>
              </a:buClr>
              <a:buFont typeface="Courier New" panose="02070309020205020404" pitchFamily="49" charset="0"/>
              <a:buChar char="o"/>
              <a:tabLst/>
              <a:defRPr sz="1000">
                <a:latin typeface="Open Sans" panose="020B0606030504020204" pitchFamily="34" charset="0"/>
                <a:ea typeface="Open Sans" panose="020B0606030504020204" pitchFamily="34" charset="0"/>
                <a:cs typeface="Open Sans" panose="020B0606030504020204" pitchFamily="34" charset="0"/>
              </a:defRPr>
            </a:lvl3pPr>
          </a:lstStyle>
          <a:p>
            <a:pPr lvl="0"/>
            <a:r>
              <a:rPr lang="en-US"/>
              <a:t>By the end of </a:t>
            </a:r>
          </a:p>
          <a:p>
            <a:pPr lvl="1"/>
            <a:r>
              <a:rPr lang="en-US"/>
              <a:t>Understand the tasks DTCs must perform:</a:t>
            </a:r>
          </a:p>
          <a:p>
            <a:pPr lvl="1"/>
            <a:r>
              <a:rPr lang="en-US"/>
              <a:t>Activate your account and access CAI systems;</a:t>
            </a:r>
          </a:p>
          <a:p>
            <a:pPr lvl="1"/>
            <a:r>
              <a:rPr lang="en-US"/>
              <a:t>Navigate the Test Information Distribution Engine (TIDE) interface;</a:t>
            </a:r>
          </a:p>
          <a:p>
            <a:pPr lvl="1"/>
            <a:r>
              <a:rPr lang="en-US"/>
              <a:t>Manage user accounts in TIDE;</a:t>
            </a:r>
          </a:p>
          <a:p>
            <a:pPr lvl="1"/>
            <a:r>
              <a:rPr lang="en-US"/>
              <a:t>Create test sessions in the Test Delivery System (TDS);</a:t>
            </a:r>
          </a:p>
          <a:p>
            <a:pPr lvl="1"/>
            <a:r>
              <a:rPr lang="en-US"/>
              <a:t>Enter student responses in the Data Entry Interface (DEI);</a:t>
            </a:r>
          </a:p>
          <a:p>
            <a:pPr lvl="1"/>
            <a:r>
              <a:rPr lang="en-US"/>
              <a:t>View student results in the Centralized Reporting System (CRS);</a:t>
            </a:r>
          </a:p>
          <a:p>
            <a:pPr lvl="1"/>
            <a:r>
              <a:rPr lang="en-US"/>
              <a:t>Access trainings in the Learning Management System (LMS).</a:t>
            </a:r>
          </a:p>
          <a:p>
            <a:pPr lvl="1"/>
            <a:endParaRPr lang="en-US"/>
          </a:p>
        </p:txBody>
      </p:sp>
    </p:spTree>
    <p:extLst>
      <p:ext uri="{BB962C8B-B14F-4D97-AF65-F5344CB8AC3E}">
        <p14:creationId xmlns:p14="http://schemas.microsoft.com/office/powerpoint/2010/main" val="174607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 Column (Forma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828799" y="185130"/>
            <a:ext cx="9939603" cy="962338"/>
          </a:xfrm>
        </p:spPr>
        <p:txBody>
          <a:bodyPr anchor="ctr">
            <a:normAutofit/>
          </a:bodyPr>
          <a:lstStyle>
            <a:lvl1pPr algn="l">
              <a:defRPr sz="3800">
                <a:solidFill>
                  <a:schemeClr val="accent1"/>
                </a:solidFill>
                <a:latin typeface="+mn-lt"/>
              </a:defRPr>
            </a:lvl1pPr>
          </a:lstStyle>
          <a:p>
            <a:r>
              <a:rPr lang="en-US"/>
              <a:t>Title</a:t>
            </a:r>
          </a:p>
        </p:txBody>
      </p:sp>
      <p:sp>
        <p:nvSpPr>
          <p:cNvPr id="15" name="Slide Number Placeholder 5">
            <a:extLst>
              <a:ext uri="{FF2B5EF4-FFF2-40B4-BE49-F238E27FC236}">
                <a16:creationId xmlns:a16="http://schemas.microsoft.com/office/drawing/2014/main" id="{09E267B3-F1CB-40B7-9DB6-9D76B539B5CC}"/>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7" name="Graphic 6">
            <a:extLst>
              <a:ext uri="{FF2B5EF4-FFF2-40B4-BE49-F238E27FC236}">
                <a16:creationId xmlns:a16="http://schemas.microsoft.com/office/drawing/2014/main" id="{8D88CEE8-FE3F-48AB-8188-5B658D0CD9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
        <p:nvSpPr>
          <p:cNvPr id="8" name="Content Placeholder 2">
            <a:extLst>
              <a:ext uri="{FF2B5EF4-FFF2-40B4-BE49-F238E27FC236}">
                <a16:creationId xmlns:a16="http://schemas.microsoft.com/office/drawing/2014/main" id="{5ACC9B38-75A2-45DB-A418-ED0FE367F845}"/>
              </a:ext>
            </a:extLst>
          </p:cNvPr>
          <p:cNvSpPr>
            <a:spLocks noGrp="1"/>
          </p:cNvSpPr>
          <p:nvPr>
            <p:ph idx="1" hasCustomPrompt="1"/>
          </p:nvPr>
        </p:nvSpPr>
        <p:spPr>
          <a:xfrm>
            <a:off x="438912" y="1438586"/>
            <a:ext cx="11329490" cy="4496686"/>
          </a:xfrm>
          <a:prstGeom prst="rect">
            <a:avLst/>
          </a:prstGeom>
        </p:spPr>
        <p:txBody>
          <a:bodyPr/>
          <a:lstStyle>
            <a:lvl1pPr>
              <a:lnSpc>
                <a:spcPct val="100000"/>
              </a:lnSpc>
              <a:spcBef>
                <a:spcPts val="0"/>
              </a:spcBef>
              <a:buClr>
                <a:schemeClr val="accent2"/>
              </a:buClr>
              <a:defRPr sz="2400">
                <a:solidFill>
                  <a:schemeClr val="tx1"/>
                </a:solidFill>
              </a:defRPr>
            </a:lvl1pPr>
            <a:lvl2pPr>
              <a:lnSpc>
                <a:spcPct val="100000"/>
              </a:lnSpc>
              <a:spcBef>
                <a:spcPts val="0"/>
              </a:spcBef>
              <a:buClr>
                <a:schemeClr val="accent2"/>
              </a:buClr>
              <a:defRPr sz="2400">
                <a:solidFill>
                  <a:schemeClr val="tx1"/>
                </a:solidFill>
              </a:defRPr>
            </a:lvl2pPr>
            <a:lvl3pPr>
              <a:lnSpc>
                <a:spcPct val="100000"/>
              </a:lnSpc>
              <a:spcBef>
                <a:spcPts val="0"/>
              </a:spcBef>
              <a:buClr>
                <a:schemeClr val="accent2"/>
              </a:buClr>
              <a:defRPr sz="2400">
                <a:solidFill>
                  <a:schemeClr val="tx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Tree>
    <p:extLst>
      <p:ext uri="{BB962C8B-B14F-4D97-AF65-F5344CB8AC3E}">
        <p14:creationId xmlns:p14="http://schemas.microsoft.com/office/powerpoint/2010/main" val="523589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2736846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307522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8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235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62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422174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242269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956111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4225973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949203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270763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652566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806857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93882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332132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60949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002430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41520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720833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22852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7545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667187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86820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612845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1779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810351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146318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78471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04354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162329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27103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30184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448641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10976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53993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6672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413195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602730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892834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189260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77630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1/26/2024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41970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0203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47199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38825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424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470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96564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064652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60080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984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356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721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9966467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157459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8238114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18812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200214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712223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23467381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5907091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3505296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EA Opener - Section Orange/Blue ba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816673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713041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6942755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13525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264125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98.xml"/><Relationship Id="rId7" Type="http://schemas.openxmlformats.org/officeDocument/2006/relationships/oleObject" Target="../embeddings/oleObject10.bin"/><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heme" Target="../theme/theme11.xml"/><Relationship Id="rId1" Type="http://schemas.openxmlformats.org/officeDocument/2006/relationships/slideLayout" Target="../slideLayouts/slideLayout199.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oleObject" Target="../embeddings/oleObject11.bin"/></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02.xml"/><Relationship Id="rId7" Type="http://schemas.openxmlformats.org/officeDocument/2006/relationships/oleObject" Target="../embeddings/oleObject12.bin"/><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heme" Target="../theme/theme14.xml"/><Relationship Id="rId1" Type="http://schemas.openxmlformats.org/officeDocument/2006/relationships/slideLayout" Target="../slideLayouts/slideLayout204.x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tags" Target="../tags/tag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ags" Target="../tags/tag4.xml"/><Relationship Id="rId3" Type="http://schemas.openxmlformats.org/officeDocument/2006/relationships/slideLayout" Target="../slideLayouts/slideLayout37.xml"/><Relationship Id="rId21" Type="http://schemas.openxmlformats.org/officeDocument/2006/relationships/oleObject" Target="../embeddings/oleObject2.bin"/><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5.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4.jpeg"/><Relationship Id="rId10" Type="http://schemas.openxmlformats.org/officeDocument/2006/relationships/slideLayout" Target="../slideLayouts/slideLayout44.xml"/><Relationship Id="rId19" Type="http://schemas.openxmlformats.org/officeDocument/2006/relationships/tags" Target="../tags/tag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oleObject" Target="../embeddings/oleObject3.bin"/><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tags" Target="../tags/tag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ags" Target="../tags/tag6.xml"/><Relationship Id="rId37" Type="http://schemas.openxmlformats.org/officeDocument/2006/relationships/image" Target="../media/image15.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image" Target="../media/image14.jpeg"/><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ags" Target="../tags/tag9.xml"/><Relationship Id="rId3" Type="http://schemas.openxmlformats.org/officeDocument/2006/relationships/slideLayout" Target="../slideLayouts/slideLayout83.xml"/><Relationship Id="rId21" Type="http://schemas.openxmlformats.org/officeDocument/2006/relationships/image" Target="../media/image21.emf"/><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ags" Target="../tags/tag8.xml"/><Relationship Id="rId2" Type="http://schemas.openxmlformats.org/officeDocument/2006/relationships/slideLayout" Target="../slideLayouts/slideLayout82.xml"/><Relationship Id="rId16" Type="http://schemas.openxmlformats.org/officeDocument/2006/relationships/theme" Target="../theme/theme4.xml"/><Relationship Id="rId20" Type="http://schemas.openxmlformats.org/officeDocument/2006/relationships/oleObject" Target="../embeddings/oleObject4.bin"/><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image" Target="../media/image13.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ags" Target="../tags/tag11.xml"/><Relationship Id="rId3" Type="http://schemas.openxmlformats.org/officeDocument/2006/relationships/slideLayout" Target="../slideLayouts/slideLayout98.xml"/><Relationship Id="rId21" Type="http://schemas.openxmlformats.org/officeDocument/2006/relationships/image" Target="../media/image21.emf"/><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ags" Target="../tags/tag10.xml"/><Relationship Id="rId2" Type="http://schemas.openxmlformats.org/officeDocument/2006/relationships/slideLayout" Target="../slideLayouts/slideLayout97.xml"/><Relationship Id="rId16" Type="http://schemas.openxmlformats.org/officeDocument/2006/relationships/theme" Target="../theme/theme5.xml"/><Relationship Id="rId20" Type="http://schemas.openxmlformats.org/officeDocument/2006/relationships/oleObject" Target="../embeddings/oleObject5.bin"/><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image" Target="../media/image13.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34" Type="http://schemas.openxmlformats.org/officeDocument/2006/relationships/tags" Target="../tags/tag12.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theme" Target="../theme/theme6.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image" Target="../media/image1.emf"/><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oleObject" Target="../embeddings/oleObject6.bin"/><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tags" Target="../tags/tag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tags" Target="../tags/tag14.xml"/><Relationship Id="rId3" Type="http://schemas.openxmlformats.org/officeDocument/2006/relationships/slideLayout" Target="../slideLayouts/slideLayout145.xml"/><Relationship Id="rId21" Type="http://schemas.openxmlformats.org/officeDocument/2006/relationships/oleObject" Target="../embeddings/oleObject7.bin"/><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theme" Target="../theme/theme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image" Target="../media/image13.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image" Target="../media/image15.png"/><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image" Target="../media/image14.jpeg"/><Relationship Id="rId10" Type="http://schemas.openxmlformats.org/officeDocument/2006/relationships/slideLayout" Target="../slideLayouts/slideLayout152.xml"/><Relationship Id="rId19" Type="http://schemas.openxmlformats.org/officeDocument/2006/relationships/tags" Target="../tags/tag15.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heme" Target="../theme/theme8.xml"/><Relationship Id="rId7" Type="http://schemas.openxmlformats.org/officeDocument/2006/relationships/oleObject" Target="../embeddings/oleObject8.bin"/><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image" Target="../media/image13.png"/><Relationship Id="rId5" Type="http://schemas.openxmlformats.org/officeDocument/2006/relationships/tags" Target="../tags/tag17.xml"/><Relationship Id="rId10"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oleObject" Target="../embeddings/oleObject9.bin"/><Relationship Id="rId3" Type="http://schemas.openxmlformats.org/officeDocument/2006/relationships/slideLayout" Target="../slideLayouts/slideLayout163.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tags" Target="../tags/tag19.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ags" Target="../tags/tag18.xml"/><Relationship Id="rId40" Type="http://schemas.openxmlformats.org/officeDocument/2006/relationships/image" Target="../media/image26.emf"/><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theme" Target="../theme/theme9.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6"/>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84" imgH="385" progId="TCLayout.ActiveDocument.1">
                  <p:embed/>
                </p:oleObj>
              </mc:Choice>
              <mc:Fallback>
                <p:oleObj name="think-cell Slide" r:id="rId38"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901" r:id="rId2"/>
    <p:sldLayoutId id="2147483742" r:id="rId3"/>
    <p:sldLayoutId id="2147483748" r:id="rId4"/>
    <p:sldLayoutId id="2147483746" r:id="rId5"/>
    <p:sldLayoutId id="2147483747" r:id="rId6"/>
    <p:sldLayoutId id="2147483744" r:id="rId7"/>
    <p:sldLayoutId id="2147483745" r:id="rId8"/>
    <p:sldLayoutId id="2147483902" r:id="rId9"/>
    <p:sldLayoutId id="2147483756" r:id="rId10"/>
    <p:sldLayoutId id="2147483749" r:id="rId11"/>
    <p:sldLayoutId id="2147483750" r:id="rId12"/>
    <p:sldLayoutId id="2147483751" r:id="rId13"/>
    <p:sldLayoutId id="2147483753" r:id="rId14"/>
    <p:sldLayoutId id="2147483752" r:id="rId15"/>
    <p:sldLayoutId id="214748390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69" r:id="rId30"/>
    <p:sldLayoutId id="2147483835" r:id="rId31"/>
    <p:sldLayoutId id="2147483895" r:id="rId32"/>
    <p:sldLayoutId id="2147483896" r:id="rId33"/>
    <p:sldLayoutId id="2147483913" r:id="rId3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07" r:id="rId1"/>
    <p:sldLayoutId id="2147483906" r:id="rId2"/>
    <p:sldLayoutId id="2147483725"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AD7D76C-2A44-7834-E9E4-734310DE5516}"/>
              </a:ext>
            </a:extLst>
          </p:cNvPr>
          <p:cNvGraphicFramePr>
            <a:graphicFrameLocks noChangeAspect="1"/>
          </p:cNvGraphicFramePr>
          <p:nvPr userDrawn="1">
            <p:custDataLst>
              <p:tags r:id="rId3"/>
            </p:custDataLst>
            <p:extLst>
              <p:ext uri="{D42A27DB-BD31-4B8C-83A1-F6EECF244321}">
                <p14:modId xmlns:p14="http://schemas.microsoft.com/office/powerpoint/2010/main" val="1115728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35" imgH="435" progId="TCLayout.ActiveDocument.1">
                  <p:embed/>
                </p:oleObj>
              </mc:Choice>
              <mc:Fallback>
                <p:oleObj name="think-cell Slide" r:id="rId4" imgW="435" imgH="435" progId="TCLayout.ActiveDocument.1">
                  <p:embed/>
                  <p:pic>
                    <p:nvPicPr>
                      <p:cNvPr id="7" name="Object 6" hidden="1">
                        <a:extLst>
                          <a:ext uri="{FF2B5EF4-FFF2-40B4-BE49-F238E27FC236}">
                            <a16:creationId xmlns:a16="http://schemas.microsoft.com/office/drawing/2014/main" id="{AAD7D76C-2A44-7834-E9E4-734310DE55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bg object 16"/>
          <p:cNvSpPr/>
          <p:nvPr/>
        </p:nvSpPr>
        <p:spPr>
          <a:xfrm>
            <a:off x="0" y="6019800"/>
            <a:ext cx="12192000" cy="483234"/>
          </a:xfrm>
          <a:custGeom>
            <a:avLst/>
            <a:gdLst/>
            <a:ahLst/>
            <a:cxnLst/>
            <a:rect l="l" t="t" r="r" b="b"/>
            <a:pathLst>
              <a:path w="12192000" h="483234">
                <a:moveTo>
                  <a:pt x="0" y="482612"/>
                </a:moveTo>
                <a:lnTo>
                  <a:pt x="12192000" y="482612"/>
                </a:lnTo>
                <a:lnTo>
                  <a:pt x="12192000" y="0"/>
                </a:lnTo>
                <a:lnTo>
                  <a:pt x="0" y="0"/>
                </a:lnTo>
                <a:lnTo>
                  <a:pt x="0" y="482612"/>
                </a:lnTo>
                <a:close/>
              </a:path>
            </a:pathLst>
          </a:custGeom>
          <a:solidFill>
            <a:srgbClr val="0D6CB8"/>
          </a:solidFill>
        </p:spPr>
        <p:txBody>
          <a:bodyPr wrap="square" lIns="0" tIns="0" rIns="0" bIns="0" rtlCol="0"/>
          <a:lstStyle/>
          <a:p>
            <a:endParaRPr/>
          </a:p>
        </p:txBody>
      </p:sp>
      <p:pic>
        <p:nvPicPr>
          <p:cNvPr id="17" name="bg object 17"/>
          <p:cNvPicPr/>
          <p:nvPr/>
        </p:nvPicPr>
        <p:blipFill>
          <a:blip r:embed="rId6" cstate="print"/>
          <a:stretch>
            <a:fillRect/>
          </a:stretch>
        </p:blipFill>
        <p:spPr>
          <a:xfrm>
            <a:off x="5594350" y="6064262"/>
            <a:ext cx="1003299" cy="400037"/>
          </a:xfrm>
          <a:prstGeom prst="rect">
            <a:avLst/>
          </a:prstGeom>
        </p:spPr>
      </p:pic>
      <p:sp>
        <p:nvSpPr>
          <p:cNvPr id="18" name="bg object 18"/>
          <p:cNvSpPr/>
          <p:nvPr/>
        </p:nvSpPr>
        <p:spPr>
          <a:xfrm>
            <a:off x="0" y="6502412"/>
            <a:ext cx="12192000" cy="120650"/>
          </a:xfrm>
          <a:custGeom>
            <a:avLst/>
            <a:gdLst/>
            <a:ahLst/>
            <a:cxnLst/>
            <a:rect l="l" t="t" r="r" b="b"/>
            <a:pathLst>
              <a:path w="12192000" h="120650">
                <a:moveTo>
                  <a:pt x="12192000" y="0"/>
                </a:moveTo>
                <a:lnTo>
                  <a:pt x="0" y="0"/>
                </a:lnTo>
                <a:lnTo>
                  <a:pt x="0" y="120637"/>
                </a:lnTo>
                <a:lnTo>
                  <a:pt x="12192000" y="120637"/>
                </a:lnTo>
                <a:lnTo>
                  <a:pt x="12192000" y="0"/>
                </a:lnTo>
                <a:close/>
              </a:path>
            </a:pathLst>
          </a:custGeom>
          <a:solidFill>
            <a:srgbClr val="F05F38"/>
          </a:solidFill>
        </p:spPr>
        <p:txBody>
          <a:bodyPr wrap="square" lIns="0" tIns="0" rIns="0" bIns="0" rtlCol="0"/>
          <a:lstStyle/>
          <a:p>
            <a:endParaRPr/>
          </a:p>
        </p:txBody>
      </p:sp>
      <p:sp>
        <p:nvSpPr>
          <p:cNvPr id="2" name="Holder 2"/>
          <p:cNvSpPr>
            <a:spLocks noGrp="1"/>
          </p:cNvSpPr>
          <p:nvPr>
            <p:ph type="title"/>
          </p:nvPr>
        </p:nvSpPr>
        <p:spPr>
          <a:xfrm>
            <a:off x="361106" y="193381"/>
            <a:ext cx="11469786" cy="57404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a:xfrm>
            <a:off x="5059009" y="1799614"/>
            <a:ext cx="6493509" cy="3500120"/>
          </a:xfrm>
          <a:prstGeom prst="rect">
            <a:avLst/>
          </a:prstGeom>
        </p:spPr>
        <p:txBody>
          <a:bodyPr wrap="square" lIns="0" tIns="0" rIns="0" bIns="0">
            <a:spAutoFit/>
          </a:bodyPr>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1670665" y="6632948"/>
            <a:ext cx="241300" cy="177800"/>
          </a:xfrm>
          <a:prstGeom prst="rect">
            <a:avLst/>
          </a:prstGeom>
        </p:spPr>
        <p:txBody>
          <a:bodyPr wrap="square" lIns="0" tIns="0" rIns="0" bIns="0">
            <a:spAutoFit/>
          </a:bodyPr>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6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03" r:id="rId1"/>
    <p:sldLayoutId id="2147483910" r:id="rId2"/>
    <p:sldLayoutId id="2147483912"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047E04C2-188F-4377-A04A-2DD5411BBBAE}" type="datetime1">
              <a:rPr lang="en-US" smtClean="0"/>
              <a:t>1/26/2024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15" r:id="rId1"/>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5" progId="TCLayout.ActiveDocument.1">
                  <p:embed/>
                </p:oleObj>
              </mc:Choice>
              <mc:Fallback>
                <p:oleObj name="think-cell Slide" r:id="rId5"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18" r:id="rId1"/>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917915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892" r:id="rId4"/>
    <p:sldLayoutId id="2147483684" r:id="rId5"/>
    <p:sldLayoutId id="2147483685" r:id="rId6"/>
    <p:sldLayoutId id="2147483686" r:id="rId7"/>
    <p:sldLayoutId id="2147483893" r:id="rId8"/>
    <p:sldLayoutId id="2147483688" r:id="rId9"/>
    <p:sldLayoutId id="2147483689" r:id="rId10"/>
    <p:sldLayoutId id="2147483690" r:id="rId11"/>
    <p:sldLayoutId id="2147483691" r:id="rId12"/>
    <p:sldLayoutId id="2147483692" r:id="rId13"/>
    <p:sldLayoutId id="2147483693" r:id="rId14"/>
    <p:sldLayoutId id="2147483894" r:id="rId15"/>
    <p:sldLayoutId id="214748390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graphicFrame>
        <p:nvGraphicFramePr>
          <p:cNvPr id="7" name="Object 6" hidden="1">
            <a:extLst>
              <a:ext uri="{FF2B5EF4-FFF2-40B4-BE49-F238E27FC236}">
                <a16:creationId xmlns:a16="http://schemas.microsoft.com/office/drawing/2014/main" id="{52498A41-3C94-499A-AFB8-6BE8BCA1B03E}"/>
              </a:ext>
            </a:extLst>
          </p:cNvPr>
          <p:cNvGraphicFramePr>
            <a:graphicFrameLocks noChangeAspect="1"/>
          </p:cNvGraphicFramePr>
          <p:nvPr userDrawn="1">
            <p:custDataLst>
              <p:tags r:id="rId32"/>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84" imgH="385" progId="TCLayout.ActiveDocument.1">
                  <p:embed/>
                </p:oleObj>
              </mc:Choice>
              <mc:Fallback>
                <p:oleObj name="think-cell Slide" r:id="rId34" imgW="384" imgH="385" progId="TCLayout.ActiveDocument.1">
                  <p:embed/>
                  <p:pic>
                    <p:nvPicPr>
                      <p:cNvPr id="7" name="Object 6" hidden="1">
                        <a:extLst>
                          <a:ext uri="{FF2B5EF4-FFF2-40B4-BE49-F238E27FC236}">
                            <a16:creationId xmlns:a16="http://schemas.microsoft.com/office/drawing/2014/main" id="{52498A41-3C94-499A-AFB8-6BE8BCA1B03E}"/>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3D7991A-6DAE-41FC-AE79-639F6B4B9DDC}"/>
              </a:ext>
            </a:extLst>
          </p:cNvPr>
          <p:cNvSpPr/>
          <p:nvPr userDrawn="1">
            <p:custDataLst>
              <p:tags r:id="rId3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9" name="Picture 8">
            <a:extLst>
              <a:ext uri="{FF2B5EF4-FFF2-40B4-BE49-F238E27FC236}">
                <a16:creationId xmlns:a16="http://schemas.microsoft.com/office/drawing/2014/main" id="{1FDBC07D-28D4-42A5-8ADF-303AF114AA3D}"/>
              </a:ext>
            </a:extLst>
          </p:cNvPr>
          <p:cNvPicPr>
            <a:picLocks noChangeAspect="1"/>
          </p:cNvPicPr>
          <p:nvPr userDrawn="1"/>
        </p:nvPicPr>
        <p:blipFill>
          <a:blip r:embed="rId36"/>
          <a:stretch>
            <a:fillRect/>
          </a:stretch>
        </p:blipFill>
        <p:spPr>
          <a:xfrm>
            <a:off x="-1" y="1717"/>
            <a:ext cx="12192001" cy="1270000"/>
          </a:xfrm>
          <a:prstGeom prst="rect">
            <a:avLst/>
          </a:prstGeom>
        </p:spPr>
      </p:pic>
      <p:pic>
        <p:nvPicPr>
          <p:cNvPr id="10" name="Picture 9">
            <a:extLst>
              <a:ext uri="{FF2B5EF4-FFF2-40B4-BE49-F238E27FC236}">
                <a16:creationId xmlns:a16="http://schemas.microsoft.com/office/drawing/2014/main" id="{F11AEE38-C051-4D24-8FE4-7E2A0388BC59}"/>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Tree>
    <p:extLst>
      <p:ext uri="{BB962C8B-B14F-4D97-AF65-F5344CB8AC3E}">
        <p14:creationId xmlns:p14="http://schemas.microsoft.com/office/powerpoint/2010/main" val="410296508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36"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520C51-50CF-45DA-B5F4-327859254A42}"/>
              </a:ext>
            </a:extLst>
          </p:cNvPr>
          <p:cNvGraphicFramePr>
            <a:graphicFrameLocks noChangeAspect="1"/>
          </p:cNvGraphicFramePr>
          <p:nvPr userDrawn="1">
            <p:custDataLst>
              <p:tags r:id="rId17"/>
            </p:custDataLst>
            <p:extLst>
              <p:ext uri="{D42A27DB-BD31-4B8C-83A1-F6EECF244321}">
                <p14:modId xmlns:p14="http://schemas.microsoft.com/office/powerpoint/2010/main" val="154295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0D520C51-50CF-45DA-B5F4-327859254A4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5887BDA-79F1-4542-A24E-B5605CD5151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9367433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908"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50273F0-769F-4DC7-BDAA-C27DC6DBC8B2}"/>
              </a:ext>
            </a:extLst>
          </p:cNvPr>
          <p:cNvGraphicFramePr>
            <a:graphicFrameLocks noChangeAspect="1"/>
          </p:cNvGraphicFramePr>
          <p:nvPr userDrawn="1">
            <p:custDataLst>
              <p:tags r:id="rId17"/>
            </p:custDataLst>
            <p:extLst>
              <p:ext uri="{D42A27DB-BD31-4B8C-83A1-F6EECF244321}">
                <p14:modId xmlns:p14="http://schemas.microsoft.com/office/powerpoint/2010/main" val="1153202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D50273F0-769F-4DC7-BDAA-C27DC6DBC8B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FEF57A4-B437-454D-BA92-10F7D79D2561}"/>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2027749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84" imgH="385" progId="TCLayout.ActiveDocument.1">
                  <p:embed/>
                </p:oleObj>
              </mc:Choice>
              <mc:Fallback>
                <p:oleObj name="think-cell Slide" r:id="rId36"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0891669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86" r:id="rId3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9990702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DCE9B48-3F02-45F9-B64E-B02ADFA53903}"/>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10" name="Object 9" hidden="1">
                        <a:extLst>
                          <a:ext uri="{FF2B5EF4-FFF2-40B4-BE49-F238E27FC236}">
                            <a16:creationId xmlns:a16="http://schemas.microsoft.com/office/drawing/2014/main" id="{7DCE9B48-3F02-45F9-B64E-B02ADFA5390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4A1C5EF-9BB4-4B70-A450-962FD080EA42}"/>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9"/>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34497357"/>
      </p:ext>
    </p:extLst>
  </p:cSld>
  <p:clrMap bg1="lt1" tx1="dk1" bg2="lt2" tx2="dk2" accent1="accent1" accent2="accent2" accent3="accent3" accent4="accent4" accent5="accent5" accent6="accent6" hlink="hlink" folHlink="folHlink"/>
  <p:sldLayoutIdLst>
    <p:sldLayoutId id="2147483687" r:id="rId1"/>
    <p:sldLayoutId id="2147483897" r:id="rId2"/>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D8D8F3-C7C1-46C7-9A66-6D48CC9DF726}"/>
              </a:ext>
            </a:extLst>
          </p:cNvPr>
          <p:cNvGraphicFramePr>
            <a:graphicFrameLocks noChangeAspect="1"/>
          </p:cNvGraphicFramePr>
          <p:nvPr>
            <p:custDataLst>
              <p:tags r:id="rId37"/>
            </p:custDataLst>
            <p:extLst>
              <p:ext uri="{D42A27DB-BD31-4B8C-83A1-F6EECF244321}">
                <p14:modId xmlns:p14="http://schemas.microsoft.com/office/powerpoint/2010/main" val="2202274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25" imgH="424" progId="TCLayout.ActiveDocument.1">
                  <p:embed/>
                </p:oleObj>
              </mc:Choice>
              <mc:Fallback>
                <p:oleObj name="think-cell Slide" r:id="rId39" imgW="425" imgH="424" progId="TCLayout.ActiveDocument.1">
                  <p:embed/>
                  <p:pic>
                    <p:nvPicPr>
                      <p:cNvPr id="7" name="Object 6" hidden="1">
                        <a:extLst>
                          <a:ext uri="{FF2B5EF4-FFF2-40B4-BE49-F238E27FC236}">
                            <a16:creationId xmlns:a16="http://schemas.microsoft.com/office/drawing/2014/main" id="{28D8D8F3-C7C1-46C7-9A66-6D48CC9DF726}"/>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7044329-ABC3-4AB0-BA72-35DFD60852EB}"/>
              </a:ext>
            </a:extLst>
          </p:cNvPr>
          <p:cNvSpPr/>
          <p:nvPr>
            <p:custDataLst>
              <p:tags r:id="rId3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TEA | STAAR Redesign Update</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5443F89-C9F9-47FF-ABBA-E97A87171821}" type="datetime1">
              <a:rPr lang="en-US" smtClean="0"/>
              <a:t>1/26/2024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8236450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916" r:id="rId25"/>
    <p:sldLayoutId id="2147483720" r:id="rId26"/>
    <p:sldLayoutId id="2147483721" r:id="rId27"/>
    <p:sldLayoutId id="2147483722" r:id="rId28"/>
    <p:sldLayoutId id="2147483723" r:id="rId29"/>
    <p:sldLayoutId id="2147483724" r:id="rId30"/>
    <p:sldLayoutId id="2147483904" r:id="rId31"/>
    <p:sldLayoutId id="2147483726" r:id="rId32"/>
    <p:sldLayoutId id="2147483727" r:id="rId33"/>
    <p:sldLayoutId id="2147483728" r:id="rId34"/>
    <p:sldLayoutId id="2147483729" r:id="rId3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3" Type="http://schemas.openxmlformats.org/officeDocument/2006/relationships/hyperlink" Target="https://txassessmentdocs.atlassian.net/wiki/spaces/ODCCM/pages/2793217424/Test+Administrator+Manuals" TargetMode="External"/><Relationship Id="rId2" Type="http://schemas.openxmlformats.org/officeDocument/2006/relationships/hyperlink" Target="https://txassessmentdocs.atlassian.net/wiki/spaces/ODCCM/pages/2793212283/Special+Administration+of+an+Online+Assessment"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98.xml"/></Relationships>
</file>

<file path=ppt/slides/_rels/slide13.xml.rels><?xml version="1.0" encoding="UTF-8" standalone="yes"?>
<Relationships xmlns="http://schemas.openxmlformats.org/package/2006/relationships"><Relationship Id="rId2" Type="http://schemas.openxmlformats.org/officeDocument/2006/relationships/hyperlink" Target="https://txassessmentdocs.atlassian.net/wiki/spaces/ODCCM/pages/2793210041/Accessibility" TargetMode="External"/><Relationship Id="rId1" Type="http://schemas.openxmlformats.org/officeDocument/2006/relationships/slideLayout" Target="../slideLayouts/slideLayout198.xml"/></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98.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1.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97.xml"/><Relationship Id="rId5" Type="http://schemas.openxmlformats.org/officeDocument/2006/relationships/image" Target="../media/image58.jpeg"/><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9.xml"/><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8.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9.xml"/><Relationship Id="rId4" Type="http://schemas.openxmlformats.org/officeDocument/2006/relationships/hyperlink" Target="https://txassessmentdocs.atlassian.net/wiki/spaces/ODCCM/pages/2793212714/TELPAS+Rater+Training+Activiti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2.xml.rels><?xml version="1.0" encoding="UTF-8" standalone="yes"?>
<Relationships xmlns="http://schemas.openxmlformats.org/package/2006/relationships"><Relationship Id="rId3" Type="http://schemas.openxmlformats.org/officeDocument/2006/relationships/hyperlink" Target="https://txassessmentdocs.atlassian.net/wiki/spaces/ODCCM/pages/2793212470/Campus+Testing+Coordinator+Training+Activities" TargetMode="External"/><Relationship Id="rId2" Type="http://schemas.openxmlformats.org/officeDocument/2006/relationships/notesSlide" Target="../notesSlides/notesSlide8.xml"/><Relationship Id="rId1" Type="http://schemas.openxmlformats.org/officeDocument/2006/relationships/slideLayout" Target="../slideLayouts/slideLayout204.xml"/><Relationship Id="rId4" Type="http://schemas.openxmlformats.org/officeDocument/2006/relationships/hyperlink" Target="https://tea.texas.gov/student-assessment/testing/telpas/telpas-resourc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97.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97.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tea.texas.gov/student-assessment/testing/telpas/telpas-resources" TargetMode="External"/><Relationship Id="rId2" Type="http://schemas.openxmlformats.org/officeDocument/2006/relationships/notesSlide" Target="../notesSlides/notesSlide11.xml"/><Relationship Id="rId1" Type="http://schemas.openxmlformats.org/officeDocument/2006/relationships/slideLayout" Target="../slideLayouts/slideLayout198.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tea.texas.gov/student-assessment/testing/telpas/telpas-resources" TargetMode="External"/><Relationship Id="rId2" Type="http://schemas.openxmlformats.org/officeDocument/2006/relationships/notesSlide" Target="../notesSlides/notesSlide12.xml"/><Relationship Id="rId1" Type="http://schemas.openxmlformats.org/officeDocument/2006/relationships/slideLayout" Target="../slideLayouts/slideLayout198.xml"/><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hyperlink" Target="https://tea.texas.gov/student-assessment/testing/telpas/telpas-resources" TargetMode="External"/><Relationship Id="rId2" Type="http://schemas.openxmlformats.org/officeDocument/2006/relationships/image" Target="../media/image80.png"/><Relationship Id="rId1" Type="http://schemas.openxmlformats.org/officeDocument/2006/relationships/slideLayout" Target="../slideLayouts/slideLayout198.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98.xml"/><Relationship Id="rId5" Type="http://schemas.openxmlformats.org/officeDocument/2006/relationships/image" Target="../media/image51.sv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83.svg"/></Relationships>
</file>

<file path=ppt/slides/_rels/slide3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4.png"/><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hyperlink" Target="https://tea.texas.gov/student-assessment/testing/student-assessment-overview/assessments-for-special-populations" TargetMode="Externa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hyperlink" Target="https://nam10.safelinks.protection.outlook.com/?url=https%3A%2F%2Fwww.texasassessment.gov%2Ftide-upload-file-formats.html&amp;data=05%7C01%7Candrew.lawver%40tea.texas.gov%7C9fbb52b8fba14ca1f3c208dbb30dae3b%7C65d6b3c3723648189613248dbd713a6f%7C0%7C0%7C638300643588316414%7CUnknown%7CTWFpbGZsb3d8eyJWIjoiMC4wLjAwMDAiLCJQIjoiV2luMzIiLCJBTiI6Ik1haWwiLCJXVCI6Mn0%3D%7C3000%7C%7C%7C&amp;sdata=QUs3dsxTmtCpIAx7TTZqYeme%2BeClO4tWLlXKOlSK3Dg%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90.svg"/></Relationships>
</file>

<file path=ppt/slides/_rels/slide3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tea.texas.gov/student.assessment/ell/telpas/" TargetMode="External"/><Relationship Id="rId2" Type="http://schemas.openxmlformats.org/officeDocument/2006/relationships/notesSlide" Target="../notesSlides/notesSlide18.xml"/><Relationship Id="rId1" Type="http://schemas.openxmlformats.org/officeDocument/2006/relationships/slideLayout" Target="../slideLayouts/slideLayout197.xml"/><Relationship Id="rId5" Type="http://schemas.openxmlformats.org/officeDocument/2006/relationships/hyperlink" Target="https://tea.texas.gov/student-assessment/testing/telpas/telpas-resources" TargetMode="External"/><Relationship Id="rId4" Type="http://schemas.openxmlformats.org/officeDocument/2006/relationships/hyperlink" Target="https://txassessmentdocs.atlassian.net/wiki/spaces/ODCCM/pages/2793217424/Test+Administrator+Manual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tea.texas.gov/student-assessment/testing/telpas/telpas-resources" TargetMode="External"/><Relationship Id="rId2" Type="http://schemas.openxmlformats.org/officeDocument/2006/relationships/notesSlide" Target="../notesSlides/notesSlide19.xml"/><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3" Type="http://schemas.openxmlformats.org/officeDocument/2006/relationships/hyperlink" Target="https://www.texasassessment.gov/practice-tests.html" TargetMode="External"/><Relationship Id="rId2" Type="http://schemas.openxmlformats.org/officeDocument/2006/relationships/notesSlide" Target="../notesSlides/notesSlide20.xml"/><Relationship Id="rId1" Type="http://schemas.openxmlformats.org/officeDocument/2006/relationships/slideLayout" Target="../slideLayouts/slideLayout197.xml"/><Relationship Id="rId5" Type="http://schemas.openxmlformats.org/officeDocument/2006/relationships/hyperlink" Target="https://tea.texas.gov/student-assessment/testing/telpas/telpas-resources" TargetMode="External"/><Relationship Id="rId4" Type="http://schemas.openxmlformats.org/officeDocument/2006/relationships/hyperlink" Target="https://tea.texas.gov/student-assessment/testing/telpas/telpas-released-tests-grades-2-12"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hyperlink" Target="https://txassessmentdocs.atlassian.net/wiki/spaces/ODCCM/pages/2793218212/Student+Mobility"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96.png"/><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hyperlink" Target="https://txassessmentdocs.atlassian.net/wiki/spaces/ODCCM/pages/2793218212/Student+Mobility"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97.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tea.texas.gov/student-assessment/testing/telpas/telpas-alternate-resource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s://tx.tms.pearson.com/" TargetMode="External"/><Relationship Id="rId2" Type="http://schemas.openxmlformats.org/officeDocument/2006/relationships/notesSlide" Target="../notesSlides/notesSlide31.xml"/><Relationship Id="rId1" Type="http://schemas.openxmlformats.org/officeDocument/2006/relationships/slideLayout" Target="../slideLayouts/slideLayout197.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hyperlink" Target="https://tea.texas.gov/student-assessment/testing/telpas/telpas-alternate-resources"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https://tea.texas.gov/student-assessment/testing/telpas/telpas-alternate-resources"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90.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tea.texas.gov/student-assessment/testing/telpas/telpas-alternate" TargetMode="External"/><Relationship Id="rId2" Type="http://schemas.openxmlformats.org/officeDocument/2006/relationships/notesSlide" Target="../notesSlides/notesSlide36.xml"/><Relationship Id="rId1" Type="http://schemas.openxmlformats.org/officeDocument/2006/relationships/slideLayout" Target="../slideLayouts/slideLayout197.xml"/><Relationship Id="rId5" Type="http://schemas.openxmlformats.org/officeDocument/2006/relationships/hyperlink" Target="https://tea.texas.gov/student-assessment/testing/telpas/telpas-alternate-resources" TargetMode="External"/><Relationship Id="rId4" Type="http://schemas.openxmlformats.org/officeDocument/2006/relationships/hyperlink" Target="https://tea.texas.gov/student.assessment/telpasalt/"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txassessmentdocs.atlassian.net/wiki/spaces/ODCCM/pages/2793217424/Test+Administrator+Manuals" TargetMode="External"/><Relationship Id="rId2" Type="http://schemas.openxmlformats.org/officeDocument/2006/relationships/notesSlide" Target="../notesSlides/notesSlide37.xml"/><Relationship Id="rId1" Type="http://schemas.openxmlformats.org/officeDocument/2006/relationships/slideLayout" Target="../slideLayouts/slideLayout197.xml"/><Relationship Id="rId5" Type="http://schemas.openxmlformats.org/officeDocument/2006/relationships/hyperlink" Target="https://www.texasassessment.gov/families.html" TargetMode="External"/><Relationship Id="rId4" Type="http://schemas.openxmlformats.org/officeDocument/2006/relationships/hyperlink" Target="https://tea.texas.gov/student.assessment/telpasal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texasassessment.gov/educator-committees.html" TargetMode="External"/><Relationship Id="rId1" Type="http://schemas.openxmlformats.org/officeDocument/2006/relationships/slideLayout" Target="../slideLayouts/slideLayout20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3.xml"/><Relationship Id="rId1" Type="http://schemas.openxmlformats.org/officeDocument/2006/relationships/tags" Target="../tags/tag27.xml"/><Relationship Id="rId5" Type="http://schemas.openxmlformats.org/officeDocument/2006/relationships/image" Target="../media/image35.emf"/><Relationship Id="rId4" Type="http://schemas.openxmlformats.org/officeDocument/2006/relationships/oleObject" Target="../embeddings/oleObject14.bin"/></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03.xml"/><Relationship Id="rId7" Type="http://schemas.openxmlformats.org/officeDocument/2006/relationships/image" Target="../media/image110.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09.emf"/><Relationship Id="rId5" Type="http://schemas.openxmlformats.org/officeDocument/2006/relationships/oleObject" Target="../embeddings/oleObject15.bin"/><Relationship Id="rId4" Type="http://schemas.openxmlformats.org/officeDocument/2006/relationships/notesSlide" Target="../notesSlides/notesSlide39.xml"/></Relationships>
</file>

<file path=ppt/slides/_rels/slide67.xml.rels><?xml version="1.0" encoding="UTF-8" standalone="yes"?>
<Relationships xmlns="http://schemas.openxmlformats.org/package/2006/relationships"><Relationship Id="rId8" Type="http://schemas.openxmlformats.org/officeDocument/2006/relationships/hyperlink" Target="https://tea.texas.gov/student-assessment/assessment-initiatives/texas-through-year-assessment-pilot" TargetMode="External"/><Relationship Id="rId3" Type="http://schemas.openxmlformats.org/officeDocument/2006/relationships/notesSlide" Target="../notesSlides/notesSlide40.xml"/><Relationship Id="rId7" Type="http://schemas.openxmlformats.org/officeDocument/2006/relationships/image" Target="../media/image112.png"/><Relationship Id="rId2" Type="http://schemas.openxmlformats.org/officeDocument/2006/relationships/slideLayout" Target="../slideLayouts/slideLayout203.xml"/><Relationship Id="rId1" Type="http://schemas.openxmlformats.org/officeDocument/2006/relationships/tags" Target="../tags/tag30.xml"/><Relationship Id="rId6" Type="http://schemas.openxmlformats.org/officeDocument/2006/relationships/image" Target="../media/image111.png"/><Relationship Id="rId5" Type="http://schemas.openxmlformats.org/officeDocument/2006/relationships/image" Target="../media/image35.emf"/><Relationship Id="rId4" Type="http://schemas.openxmlformats.org/officeDocument/2006/relationships/oleObject" Target="../embeddings/oleObject16.bin"/></Relationships>
</file>

<file path=ppt/slides/_rels/slide6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203.xml"/><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hyperlink" Target="https://tea.texas.gov/student-assessment/testing/student-assessment-overview/assessments-for-special-populations" TargetMode="External"/><Relationship Id="rId4" Type="http://schemas.openxmlformats.org/officeDocument/2006/relationships/image" Target="../media/image114.svg"/><Relationship Id="rId9" Type="http://schemas.openxmlformats.org/officeDocument/2006/relationships/hyperlink" Target="https://helpdesk.tea.texas.gov/hc/en-us"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3.xml"/></Relationships>
</file>

<file path=ppt/slides/_rels/slide7.xml.rels><?xml version="1.0" encoding="UTF-8" standalone="yes"?>
<Relationships xmlns="http://schemas.openxmlformats.org/package/2006/relationships"><Relationship Id="rId2" Type="http://schemas.openxmlformats.org/officeDocument/2006/relationships/hyperlink" Target="https://txassessmentdocs.atlassian.net/wiki/spaces/ODCCM/pages/2793211782/Calendars" TargetMode="Externa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txassessmentdocs.atlassian.net/wiki/spaces/ODCCM/pages/2793212283/Special+Administration+of+an+Assessmen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a:extLst>
              <a:ext uri="{FF2B5EF4-FFF2-40B4-BE49-F238E27FC236}">
                <a16:creationId xmlns:a16="http://schemas.microsoft.com/office/drawing/2014/main" id="{4EDC4B6A-C48C-4874-B2D9-F0358670DA97}"/>
              </a:ext>
            </a:extLst>
          </p:cNvPr>
          <p:cNvSpPr txBox="1">
            <a:spLocks noGrp="1"/>
          </p:cNvSpPr>
          <p:nvPr>
            <p:ph type="title" idx="4294967295"/>
          </p:nvPr>
        </p:nvSpPr>
        <p:spPr>
          <a:xfrm>
            <a:off x="114299" y="1430338"/>
            <a:ext cx="11839575" cy="2120106"/>
          </a:xfrm>
          <a:prstGeom prst="rect">
            <a:avLst/>
          </a:prstGeom>
          <a:solidFill>
            <a:schemeClr val="bg1">
              <a:alpha val="90001"/>
            </a:schemeClr>
          </a:solidFill>
          <a:ln>
            <a:noFill/>
            <a:prstDash/>
          </a:ln>
          <a:effectLst>
            <a:softEdge rad="63500"/>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0A518B"/>
                </a:solidFill>
                <a:effectLst/>
                <a:uLnTx/>
                <a:uFillTx/>
                <a:latin typeface="Open Sans"/>
                <a:ea typeface="Open Sans"/>
                <a:cs typeface="Open Sans"/>
              </a:rPr>
              <a:t> </a:t>
            </a:r>
            <a:endParaRPr kumimoji="0" lang="en-US" sz="6000" b="0" i="0" u="none" strike="noStrike" kern="1200" cap="none" spc="0" normalizeH="0" baseline="0" noProof="0">
              <a:ln>
                <a:noFill/>
              </a:ln>
              <a:solidFill>
                <a:srgbClr val="0A518B"/>
              </a:solidFill>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0A518B"/>
                </a:solidFill>
                <a:effectLst/>
                <a:uLnTx/>
                <a:uFillTx/>
                <a:latin typeface="Open Sans"/>
                <a:ea typeface="Open Sans"/>
                <a:cs typeface="Open Sans"/>
              </a:rPr>
              <a:t>Spring Updates: </a:t>
            </a:r>
            <a:br>
              <a:rPr lang="en-US">
                <a:solidFill>
                  <a:srgbClr val="0A518B"/>
                </a:solidFill>
                <a:latin typeface="Open Sans"/>
                <a:ea typeface="Open Sans"/>
                <a:cs typeface="Open Sans"/>
              </a:rPr>
            </a:br>
            <a:r>
              <a:rPr kumimoji="0" lang="en-US" sz="6000" b="1" i="0" u="none" strike="noStrike" kern="1200" cap="none" spc="0" normalizeH="0" baseline="0" noProof="0">
                <a:ln>
                  <a:noFill/>
                </a:ln>
                <a:solidFill>
                  <a:srgbClr val="0A518B"/>
                </a:solidFill>
                <a:effectLst/>
                <a:uLnTx/>
                <a:uFillTx/>
                <a:latin typeface="Open Sans"/>
                <a:ea typeface="Open Sans"/>
                <a:cs typeface="Open Sans"/>
              </a:rPr>
              <a:t>TELPAS and TELPAS Alternate</a:t>
            </a:r>
            <a:endParaRPr kumimoji="0" lang="en-US" sz="6000" b="0" i="0" u="none" strike="noStrike" kern="1200" cap="none" spc="0" normalizeH="0" baseline="0" noProof="0">
              <a:ln>
                <a:noFill/>
              </a:ln>
              <a:solidFill>
                <a:srgbClr val="0A518B"/>
              </a:solidFill>
              <a:effectLst/>
              <a:uLnTx/>
              <a:uFillTx/>
              <a:latin typeface="+mj-lt"/>
              <a:ea typeface="+mj-ea"/>
              <a:cs typeface="+mj-cs"/>
            </a:endParaRPr>
          </a:p>
        </p:txBody>
      </p:sp>
      <p:sp>
        <p:nvSpPr>
          <p:cNvPr id="9" name="Rectangle 8">
            <a:extLst>
              <a:ext uri="{FF2B5EF4-FFF2-40B4-BE49-F238E27FC236}">
                <a16:creationId xmlns:a16="http://schemas.microsoft.com/office/drawing/2014/main" id="{5FA7C3F4-B60F-49E8-B4A5-B8CE5C9F449D}"/>
              </a:ext>
            </a:extLst>
          </p:cNvPr>
          <p:cNvSpPr/>
          <p:nvPr/>
        </p:nvSpPr>
        <p:spPr>
          <a:xfrm>
            <a:off x="2341437" y="3858016"/>
            <a:ext cx="7385297" cy="1323439"/>
          </a:xfrm>
          <a:prstGeom prst="rect">
            <a:avLst/>
          </a:prstGeom>
        </p:spPr>
        <p:txBody>
          <a:bodyPr wrap="square">
            <a:spAutoFit/>
          </a:bodyPr>
          <a:lstStyle/>
          <a:p>
            <a:pPr algn="ctr"/>
            <a:r>
              <a:rPr lang="en-US" sz="4000" b="1">
                <a:solidFill>
                  <a:schemeClr val="bg1"/>
                </a:solidFill>
              </a:rPr>
              <a:t>January 25, 2024</a:t>
            </a:r>
          </a:p>
          <a:p>
            <a:pPr algn="ctr"/>
            <a:r>
              <a:rPr lang="en-US" sz="4000" b="1">
                <a:solidFill>
                  <a:schemeClr val="bg1"/>
                </a:solidFill>
              </a:rPr>
              <a:t>Event #1136</a:t>
            </a:r>
          </a:p>
        </p:txBody>
      </p:sp>
      <p:sp>
        <p:nvSpPr>
          <p:cNvPr id="3" name="Slide Number Placeholder 2">
            <a:extLst>
              <a:ext uri="{FF2B5EF4-FFF2-40B4-BE49-F238E27FC236}">
                <a16:creationId xmlns:a16="http://schemas.microsoft.com/office/drawing/2014/main" id="{6DE3F262-C98B-E54F-A56B-DC923FE92F44}"/>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355202125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F6154-2C5B-42A6-23E2-D83F48E7F96E}"/>
              </a:ext>
            </a:extLst>
          </p:cNvPr>
          <p:cNvSpPr>
            <a:spLocks noGrp="1"/>
          </p:cNvSpPr>
          <p:nvPr>
            <p:ph type="title"/>
          </p:nvPr>
        </p:nvSpPr>
        <p:spPr/>
        <p:txBody>
          <a:bodyPr/>
          <a:lstStyle/>
          <a:p>
            <a:r>
              <a:rPr lang="en-US"/>
              <a:t>Special Administrations for Online TELPAS Tests</a:t>
            </a:r>
          </a:p>
        </p:txBody>
      </p:sp>
      <p:sp>
        <p:nvSpPr>
          <p:cNvPr id="4" name="Slide Number Placeholder 3">
            <a:extLst>
              <a:ext uri="{FF2B5EF4-FFF2-40B4-BE49-F238E27FC236}">
                <a16:creationId xmlns:a16="http://schemas.microsoft.com/office/drawing/2014/main" id="{A70EB342-1875-F6D3-D9FE-1FFE8EE59119}"/>
              </a:ext>
            </a:extLst>
          </p:cNvPr>
          <p:cNvSpPr>
            <a:spLocks noGrp="1"/>
          </p:cNvSpPr>
          <p:nvPr>
            <p:ph type="sldNum" sz="quarter" idx="4"/>
          </p:nvPr>
        </p:nvSpPr>
        <p:spPr/>
        <p:txBody>
          <a:bodyPr/>
          <a:lstStyle/>
          <a:p>
            <a:fld id="{69C126A4-BD19-47E2-8A0E-0DE1B9D8C925}" type="slidenum">
              <a:rPr lang="en-US" smtClean="0"/>
              <a:pPr/>
              <a:t>10</a:t>
            </a:fld>
            <a:endParaRPr lang="en-US"/>
          </a:p>
        </p:txBody>
      </p:sp>
      <p:graphicFrame>
        <p:nvGraphicFramePr>
          <p:cNvPr id="6" name="Table 6">
            <a:extLst>
              <a:ext uri="{FF2B5EF4-FFF2-40B4-BE49-F238E27FC236}">
                <a16:creationId xmlns:a16="http://schemas.microsoft.com/office/drawing/2014/main" id="{C40A8FB7-807D-F331-A963-B8F3E19908F4}"/>
              </a:ext>
            </a:extLst>
          </p:cNvPr>
          <p:cNvGraphicFramePr>
            <a:graphicFrameLocks noGrp="1"/>
          </p:cNvGraphicFramePr>
          <p:nvPr>
            <p:extLst>
              <p:ext uri="{D42A27DB-BD31-4B8C-83A1-F6EECF244321}">
                <p14:modId xmlns:p14="http://schemas.microsoft.com/office/powerpoint/2010/main" val="3712895374"/>
              </p:ext>
            </p:extLst>
          </p:nvPr>
        </p:nvGraphicFramePr>
        <p:xfrm>
          <a:off x="581738" y="981573"/>
          <a:ext cx="11028524" cy="4067100"/>
        </p:xfrm>
        <a:graphic>
          <a:graphicData uri="http://schemas.openxmlformats.org/drawingml/2006/table">
            <a:tbl>
              <a:tblPr firstRow="1" bandRow="1">
                <a:tableStyleId>{21E4AEA4-8DFA-4A89-87EB-49C32662AFE0}</a:tableStyleId>
              </a:tblPr>
              <a:tblGrid>
                <a:gridCol w="4008177">
                  <a:extLst>
                    <a:ext uri="{9D8B030D-6E8A-4147-A177-3AD203B41FA5}">
                      <a16:colId xmlns:a16="http://schemas.microsoft.com/office/drawing/2014/main" val="2795442356"/>
                    </a:ext>
                  </a:extLst>
                </a:gridCol>
                <a:gridCol w="2067635">
                  <a:extLst>
                    <a:ext uri="{9D8B030D-6E8A-4147-A177-3AD203B41FA5}">
                      <a16:colId xmlns:a16="http://schemas.microsoft.com/office/drawing/2014/main" val="4217797645"/>
                    </a:ext>
                  </a:extLst>
                </a:gridCol>
                <a:gridCol w="4952712">
                  <a:extLst>
                    <a:ext uri="{9D8B030D-6E8A-4147-A177-3AD203B41FA5}">
                      <a16:colId xmlns:a16="http://schemas.microsoft.com/office/drawing/2014/main" val="4241371739"/>
                    </a:ext>
                  </a:extLst>
                </a:gridCol>
              </a:tblGrid>
              <a:tr h="370840">
                <a:tc gridSpan="3">
                  <a:txBody>
                    <a:bodyPr/>
                    <a:lstStyle/>
                    <a:p>
                      <a:r>
                        <a:rPr lang="en-US"/>
                        <a:t>Special Administration for TELPAS </a:t>
                      </a:r>
                    </a:p>
                  </a:txBody>
                  <a:tcPr>
                    <a:lnB w="762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9370001"/>
                  </a:ext>
                </a:extLst>
              </a:tr>
              <a:tr h="370840">
                <a:tc gridSpan="3">
                  <a:txBody>
                    <a:bodyPr/>
                    <a:lstStyle/>
                    <a:p>
                      <a:r>
                        <a:rPr lang="en-US"/>
                        <a:t>Both online TELPAS tests have two language domains combined. If a student is eligible for a special administration in one of the test’s domains, the student will need to have a special administration in both domains (if applicable). </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8688950"/>
                  </a:ext>
                </a:extLst>
              </a:tr>
              <a:tr h="953060">
                <a:tc>
                  <a:txBody>
                    <a:bodyPr/>
                    <a:lstStyle/>
                    <a:p>
                      <a:r>
                        <a:rPr lang="en-US"/>
                        <a:t>TELPAS Listening and Speaking </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a:t>Holistic for listening and speaking </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a:t>Holistic administrations conducted by raters that have completed training and calibration successfully</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88467726"/>
                  </a:ext>
                </a:extLst>
              </a:tr>
              <a:tr h="370840">
                <a:tc rowSpan="2">
                  <a:txBody>
                    <a:bodyPr/>
                    <a:lstStyle/>
                    <a:p>
                      <a:r>
                        <a:rPr lang="en-US"/>
                        <a:t>TELPAS Reading and Writing </a:t>
                      </a:r>
                    </a:p>
                  </a:txBody>
                  <a:tcPr>
                    <a:lnT w="762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r>
                        <a:rPr lang="en-US"/>
                        <a:t>Paper for reading</a:t>
                      </a:r>
                    </a:p>
                  </a:txBody>
                  <a:tcPr>
                    <a:lnT w="762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r>
                        <a:rPr lang="en-US"/>
                        <a:t>Regular print, large print, and braille (contracted and uncontracted)</a:t>
                      </a:r>
                    </a:p>
                  </a:txBody>
                  <a:tcPr>
                    <a:lnT w="76200" cap="flat" cmpd="sng" algn="ctr">
                      <a:solidFill>
                        <a:schemeClr val="bg1"/>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3781427367"/>
                  </a:ext>
                </a:extLst>
              </a:tr>
              <a:tr h="370840">
                <a:tc vMerge="1">
                  <a:txBody>
                    <a:bodyPr/>
                    <a:lstStyle/>
                    <a:p>
                      <a:endParaRPr lang="en-US"/>
                    </a:p>
                  </a:txBody>
                  <a:tcPr/>
                </a:tc>
                <a:tc>
                  <a:txBody>
                    <a:bodyPr/>
                    <a:lstStyle/>
                    <a:p>
                      <a:r>
                        <a:rPr lang="en-US"/>
                        <a:t>Holistic for writing</a:t>
                      </a:r>
                    </a:p>
                  </a:txBody>
                  <a:tcPr>
                    <a:solidFill>
                      <a:schemeClr val="accent1">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Holistic administration conducted by raters that have completed training and calibration successfully.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Will require writing samples that meet the writing collection criteria. </a:t>
                      </a:r>
                    </a:p>
                  </a:txBody>
                  <a:tcPr>
                    <a:solidFill>
                      <a:schemeClr val="accent1">
                        <a:lumMod val="60000"/>
                        <a:lumOff val="40000"/>
                      </a:schemeClr>
                    </a:solidFill>
                  </a:tcPr>
                </a:tc>
                <a:extLst>
                  <a:ext uri="{0D108BD9-81ED-4DB2-BD59-A6C34878D82A}">
                    <a16:rowId xmlns:a16="http://schemas.microsoft.com/office/drawing/2014/main" val="7259355"/>
                  </a:ext>
                </a:extLst>
              </a:tr>
            </a:tbl>
          </a:graphicData>
        </a:graphic>
      </p:graphicFrame>
      <p:sp>
        <p:nvSpPr>
          <p:cNvPr id="11" name="TextBox 10">
            <a:extLst>
              <a:ext uri="{FF2B5EF4-FFF2-40B4-BE49-F238E27FC236}">
                <a16:creationId xmlns:a16="http://schemas.microsoft.com/office/drawing/2014/main" id="{A292CAF9-83E7-8C0F-2917-6925695C8F65}"/>
              </a:ext>
            </a:extLst>
          </p:cNvPr>
          <p:cNvSpPr txBox="1"/>
          <p:nvPr/>
        </p:nvSpPr>
        <p:spPr>
          <a:xfrm>
            <a:off x="581738" y="5048673"/>
            <a:ext cx="10677237" cy="923330"/>
          </a:xfrm>
          <a:prstGeom prst="rect">
            <a:avLst/>
          </a:prstGeom>
          <a:noFill/>
        </p:spPr>
        <p:txBody>
          <a:bodyPr wrap="square" rtlCol="0">
            <a:spAutoFit/>
          </a:bodyPr>
          <a:lstStyle/>
          <a:p>
            <a:r>
              <a:rPr lang="en-US"/>
              <a:t>More information about </a:t>
            </a:r>
            <a:r>
              <a:rPr lang="en-US">
                <a:hlinkClick r:id="rId2"/>
              </a:rPr>
              <a:t>special administration of an online TELPAS assessment </a:t>
            </a:r>
            <a:r>
              <a:rPr lang="en-US"/>
              <a:t>can be found in the DCCR and in the TELPAS Paper and Holistic Administration Information document which is posted on the </a:t>
            </a:r>
            <a:r>
              <a:rPr lang="en-US">
                <a:hlinkClick r:id="rId3"/>
              </a:rPr>
              <a:t>Test Administrator Manuals</a:t>
            </a:r>
            <a:r>
              <a:rPr lang="en-US"/>
              <a:t> page in the DCCR. </a:t>
            </a:r>
          </a:p>
        </p:txBody>
      </p:sp>
    </p:spTree>
    <p:extLst>
      <p:ext uri="{BB962C8B-B14F-4D97-AF65-F5344CB8AC3E}">
        <p14:creationId xmlns:p14="http://schemas.microsoft.com/office/powerpoint/2010/main" val="169723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14A6AE-A373-DDF0-D5D9-B3393E2E9D0D}"/>
              </a:ext>
            </a:extLst>
          </p:cNvPr>
          <p:cNvSpPr/>
          <p:nvPr/>
        </p:nvSpPr>
        <p:spPr>
          <a:xfrm>
            <a:off x="310553" y="1388598"/>
            <a:ext cx="6308612" cy="3126554"/>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C111C-6038-2051-E035-D321513D0894}"/>
              </a:ext>
            </a:extLst>
          </p:cNvPr>
          <p:cNvSpPr>
            <a:spLocks noGrp="1"/>
          </p:cNvSpPr>
          <p:nvPr>
            <p:ph type="title"/>
          </p:nvPr>
        </p:nvSpPr>
        <p:spPr/>
        <p:txBody>
          <a:bodyPr/>
          <a:lstStyle/>
          <a:p>
            <a:r>
              <a:rPr lang="en-US"/>
              <a:t>Test Mode and Paper Test Format in TIDE</a:t>
            </a:r>
          </a:p>
        </p:txBody>
      </p:sp>
      <p:sp>
        <p:nvSpPr>
          <p:cNvPr id="4" name="Slide Number Placeholder 3">
            <a:extLst>
              <a:ext uri="{FF2B5EF4-FFF2-40B4-BE49-F238E27FC236}">
                <a16:creationId xmlns:a16="http://schemas.microsoft.com/office/drawing/2014/main" id="{DB470973-7871-2AE4-12C5-6DCB103CC195}"/>
              </a:ext>
            </a:extLst>
          </p:cNvPr>
          <p:cNvSpPr>
            <a:spLocks noGrp="1"/>
          </p:cNvSpPr>
          <p:nvPr>
            <p:ph type="sldNum" sz="quarter" idx="4"/>
          </p:nvPr>
        </p:nvSpPr>
        <p:spPr/>
        <p:txBody>
          <a:bodyPr/>
          <a:lstStyle/>
          <a:p>
            <a:fld id="{69C126A4-BD19-47E2-8A0E-0DE1B9D8C925}" type="slidenum">
              <a:rPr lang="en-US" smtClean="0"/>
              <a:pPr/>
              <a:t>11</a:t>
            </a:fld>
            <a:endParaRPr lang="en-US"/>
          </a:p>
        </p:txBody>
      </p:sp>
      <p:grpSp>
        <p:nvGrpSpPr>
          <p:cNvPr id="15" name="Group 14">
            <a:extLst>
              <a:ext uri="{FF2B5EF4-FFF2-40B4-BE49-F238E27FC236}">
                <a16:creationId xmlns:a16="http://schemas.microsoft.com/office/drawing/2014/main" id="{CC762FD9-493B-B9F2-48CE-E57E5EB0B2BD}"/>
              </a:ext>
            </a:extLst>
          </p:cNvPr>
          <p:cNvGrpSpPr/>
          <p:nvPr/>
        </p:nvGrpSpPr>
        <p:grpSpPr>
          <a:xfrm>
            <a:off x="437825" y="1485402"/>
            <a:ext cx="6017566" cy="2932946"/>
            <a:chOff x="1250084" y="904580"/>
            <a:chExt cx="10060934" cy="3334911"/>
          </a:xfrm>
        </p:grpSpPr>
        <p:pic>
          <p:nvPicPr>
            <p:cNvPr id="9" name="Picture 8" descr="A computer screen capture&#10;&#10;Description automatically generated with low confidence">
              <a:extLst>
                <a:ext uri="{FF2B5EF4-FFF2-40B4-BE49-F238E27FC236}">
                  <a16:creationId xmlns:a16="http://schemas.microsoft.com/office/drawing/2014/main" id="{3DD8AA7A-FE5F-276A-2978-E9EC4C1A95A9}"/>
                </a:ext>
              </a:extLst>
            </p:cNvPr>
            <p:cNvPicPr>
              <a:picLocks noChangeAspect="1"/>
            </p:cNvPicPr>
            <p:nvPr/>
          </p:nvPicPr>
          <p:blipFill rotWithShape="1">
            <a:blip r:embed="rId2"/>
            <a:srcRect l="20319" t="27490" r="72812" b="56335"/>
            <a:stretch/>
          </p:blipFill>
          <p:spPr bwMode="auto">
            <a:xfrm>
              <a:off x="6389110" y="2068311"/>
              <a:ext cx="3138140" cy="1471410"/>
            </a:xfrm>
            <a:prstGeom prst="rect">
              <a:avLst/>
            </a:prstGeom>
            <a:ln w="12700">
              <a:solidFill>
                <a:schemeClr val="bg2">
                  <a:lumMod val="50000"/>
                </a:schemeClr>
              </a:solidFill>
            </a:ln>
            <a:extLst>
              <a:ext uri="{53640926-AAD7-44D8-BBD7-CCE9431645EC}">
                <a14:shadowObscured xmlns:a14="http://schemas.microsoft.com/office/drawing/2010/main"/>
              </a:ext>
            </a:extLst>
          </p:spPr>
        </p:pic>
        <p:pic>
          <p:nvPicPr>
            <p:cNvPr id="12" name="Picture 11" descr="A computer screen capture&#10;&#10;Description automatically generated with low confidence">
              <a:extLst>
                <a:ext uri="{FF2B5EF4-FFF2-40B4-BE49-F238E27FC236}">
                  <a16:creationId xmlns:a16="http://schemas.microsoft.com/office/drawing/2014/main" id="{8D12E249-9974-284D-3B25-FD0F1A68B039}"/>
                </a:ext>
              </a:extLst>
            </p:cNvPr>
            <p:cNvPicPr>
              <a:picLocks noChangeAspect="1"/>
            </p:cNvPicPr>
            <p:nvPr/>
          </p:nvPicPr>
          <p:blipFill rotWithShape="1">
            <a:blip r:embed="rId3"/>
            <a:srcRect l="900" t="12071" r="66667" b="75766"/>
            <a:stretch/>
          </p:blipFill>
          <p:spPr bwMode="auto">
            <a:xfrm>
              <a:off x="1250084" y="904580"/>
              <a:ext cx="10060934" cy="981074"/>
            </a:xfrm>
            <a:prstGeom prst="rect">
              <a:avLst/>
            </a:prstGeom>
            <a:ln w="12700">
              <a:solidFill>
                <a:schemeClr val="bg2">
                  <a:lumMod val="50000"/>
                </a:schemeClr>
              </a:solidFill>
            </a:ln>
            <a:extLst>
              <a:ext uri="{53640926-AAD7-44D8-BBD7-CCE9431645EC}">
                <a14:shadowObscured xmlns:a14="http://schemas.microsoft.com/office/drawing/2010/main"/>
              </a:ext>
            </a:extLst>
          </p:spPr>
        </p:pic>
        <p:pic>
          <p:nvPicPr>
            <p:cNvPr id="13" name="Picture 12" descr="A computer screen capture&#10;&#10;Description automatically generated with low confidence">
              <a:extLst>
                <a:ext uri="{FF2B5EF4-FFF2-40B4-BE49-F238E27FC236}">
                  <a16:creationId xmlns:a16="http://schemas.microsoft.com/office/drawing/2014/main" id="{F6C42B1E-BDFB-CE09-2C01-DB38D1F3E6E2}"/>
                </a:ext>
              </a:extLst>
            </p:cNvPr>
            <p:cNvPicPr>
              <a:picLocks noChangeAspect="1"/>
            </p:cNvPicPr>
            <p:nvPr/>
          </p:nvPicPr>
          <p:blipFill rotWithShape="1">
            <a:blip r:embed="rId4"/>
            <a:srcRect l="18818" t="32523" r="74751" b="56390"/>
            <a:stretch/>
          </p:blipFill>
          <p:spPr bwMode="auto">
            <a:xfrm>
              <a:off x="1517649" y="2068311"/>
              <a:ext cx="2857500" cy="981075"/>
            </a:xfrm>
            <a:prstGeom prst="rect">
              <a:avLst/>
            </a:prstGeom>
            <a:ln w="12700">
              <a:solidFill>
                <a:schemeClr val="bg2">
                  <a:lumMod val="50000"/>
                </a:schemeClr>
              </a:solidFill>
            </a:ln>
            <a:extLst>
              <a:ext uri="{53640926-AAD7-44D8-BBD7-CCE9431645EC}">
                <a14:shadowObscured xmlns:a14="http://schemas.microsoft.com/office/drawing/2010/main"/>
              </a:ext>
            </a:extLst>
          </p:spPr>
        </p:pic>
        <p:pic>
          <p:nvPicPr>
            <p:cNvPr id="14" name="Picture 13" descr="A picture containing text, electronics, display, screenshot&#10;&#10;Description automatically generated">
              <a:extLst>
                <a:ext uri="{FF2B5EF4-FFF2-40B4-BE49-F238E27FC236}">
                  <a16:creationId xmlns:a16="http://schemas.microsoft.com/office/drawing/2014/main" id="{7F03B48A-8A99-1C29-FB0B-72804F8516DF}"/>
                </a:ext>
              </a:extLst>
            </p:cNvPr>
            <p:cNvPicPr>
              <a:picLocks noChangeAspect="1"/>
            </p:cNvPicPr>
            <p:nvPr/>
          </p:nvPicPr>
          <p:blipFill rotWithShape="1">
            <a:blip r:embed="rId5"/>
            <a:srcRect l="3434" t="32419" r="89113" b="57551"/>
            <a:stretch/>
          </p:blipFill>
          <p:spPr bwMode="auto">
            <a:xfrm>
              <a:off x="1517649" y="3408565"/>
              <a:ext cx="3100533" cy="830926"/>
            </a:xfrm>
            <a:prstGeom prst="rect">
              <a:avLst/>
            </a:prstGeom>
            <a:ln w="12700">
              <a:solidFill>
                <a:schemeClr val="bg2">
                  <a:lumMod val="50000"/>
                </a:schemeClr>
              </a:solidFill>
            </a:ln>
            <a:extLst>
              <a:ext uri="{53640926-AAD7-44D8-BBD7-CCE9431645EC}">
                <a14:shadowObscured xmlns:a14="http://schemas.microsoft.com/office/drawing/2010/main"/>
              </a:ext>
            </a:extLst>
          </p:spPr>
        </p:pic>
      </p:grpSp>
      <p:sp>
        <p:nvSpPr>
          <p:cNvPr id="17" name="TextBox 16">
            <a:extLst>
              <a:ext uri="{FF2B5EF4-FFF2-40B4-BE49-F238E27FC236}">
                <a16:creationId xmlns:a16="http://schemas.microsoft.com/office/drawing/2014/main" id="{BFA5DCDD-2913-CB99-F9C2-2958B28FF269}"/>
              </a:ext>
            </a:extLst>
          </p:cNvPr>
          <p:cNvSpPr txBox="1"/>
          <p:nvPr/>
        </p:nvSpPr>
        <p:spPr>
          <a:xfrm>
            <a:off x="6742697" y="1385481"/>
            <a:ext cx="5211178" cy="4370427"/>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
            </a:pPr>
            <a:r>
              <a:rPr lang="en-US" sz="2000" b="0" i="0" u="none" strike="noStrike" baseline="0">
                <a:solidFill>
                  <a:schemeClr val="accent1"/>
                </a:solidFill>
                <a:latin typeface="Calibri"/>
                <a:cs typeface="Calibri"/>
              </a:rPr>
              <a:t>The due date for districts to indicate TELPAS special paper or holistic administration of an online assessment in TIDE was </a:t>
            </a:r>
            <a:r>
              <a:rPr lang="en-US" sz="2000" b="1">
                <a:solidFill>
                  <a:schemeClr val="accent1"/>
                </a:solidFill>
                <a:latin typeface="Calibri"/>
                <a:cs typeface="Calibri"/>
              </a:rPr>
              <a:t>11/30</a:t>
            </a:r>
            <a:r>
              <a:rPr lang="en-US" sz="2000" b="0" i="0" u="none" strike="noStrike" baseline="0">
                <a:solidFill>
                  <a:schemeClr val="accent1"/>
                </a:solidFill>
                <a:latin typeface="Calibri"/>
                <a:cs typeface="Calibri"/>
              </a:rPr>
              <a:t>. </a:t>
            </a:r>
          </a:p>
          <a:p>
            <a:pPr marL="342900" indent="-342900">
              <a:buFont typeface="Wingdings" panose="05000000000000000000" pitchFamily="2" charset="2"/>
              <a:buChar char="§"/>
            </a:pPr>
            <a:r>
              <a:rPr lang="en-US" sz="2000">
                <a:solidFill>
                  <a:schemeClr val="accent1"/>
                </a:solidFill>
                <a:latin typeface="Calibri"/>
                <a:cs typeface="Calibri"/>
              </a:rPr>
              <a:t>The Test Mode defaults to online mode. </a:t>
            </a:r>
            <a:r>
              <a:rPr lang="en-US" sz="2000" b="0" i="0" u="none" strike="noStrike" baseline="0">
                <a:solidFill>
                  <a:schemeClr val="accent1"/>
                </a:solidFill>
                <a:latin typeface="Calibri"/>
                <a:cs typeface="Calibri"/>
              </a:rPr>
              <a:t>If a district/campus has additional grades 2-12 students eligible for a special administration, the information needs to be noted in TIDE and if applicable, paper test materials will need to be ordered. </a:t>
            </a:r>
          </a:p>
          <a:p>
            <a:pPr marL="342900" indent="-342900">
              <a:buFont typeface="Wingdings" panose="05000000000000000000" pitchFamily="2" charset="2"/>
              <a:buChar char="§"/>
            </a:pPr>
            <a:r>
              <a:rPr lang="en-US" sz="2000" b="1" i="0" u="none" strike="noStrike" baseline="0">
                <a:solidFill>
                  <a:schemeClr val="accent1"/>
                </a:solidFill>
                <a:latin typeface="Calibri"/>
                <a:cs typeface="Calibri"/>
              </a:rPr>
              <a:t>N</a:t>
            </a:r>
            <a:r>
              <a:rPr lang="en-US" sz="2000" b="1">
                <a:solidFill>
                  <a:schemeClr val="accent1"/>
                </a:solidFill>
                <a:latin typeface="Calibri"/>
                <a:cs typeface="Calibri"/>
              </a:rPr>
              <a:t>OTE: There is no action required for K-1 students if the student’s grade level is noted in TIDE as kindergarten or grade 1 (even if the test mode is in the online mode).</a:t>
            </a:r>
            <a:endParaRPr lang="en-US" sz="2000" b="1" i="0" u="none" strike="noStrike" baseline="0">
              <a:solidFill>
                <a:schemeClr val="accent1"/>
              </a:solidFill>
              <a:latin typeface="Calibri"/>
              <a:cs typeface="Calibri"/>
            </a:endParaRPr>
          </a:p>
          <a:p>
            <a:pPr marL="342900" indent="-342900">
              <a:buFont typeface="Wingdings" panose="05000000000000000000" pitchFamily="2" charset="2"/>
              <a:buChar char="§"/>
            </a:pPr>
            <a:endParaRPr lang="en-US" sz="1800" b="0" i="0" u="none" strike="noStrike" baseline="0">
              <a:solidFill>
                <a:schemeClr val="accent1"/>
              </a:solidFill>
              <a:latin typeface="Calibri"/>
              <a:cs typeface="Calibri"/>
            </a:endParaRPr>
          </a:p>
        </p:txBody>
      </p:sp>
    </p:spTree>
    <p:extLst>
      <p:ext uri="{BB962C8B-B14F-4D97-AF65-F5344CB8AC3E}">
        <p14:creationId xmlns:p14="http://schemas.microsoft.com/office/powerpoint/2010/main" val="4022666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E2D7-C9D8-1D66-1622-430D323B48B3}"/>
              </a:ext>
            </a:extLst>
          </p:cNvPr>
          <p:cNvSpPr>
            <a:spLocks noGrp="1"/>
          </p:cNvSpPr>
          <p:nvPr>
            <p:ph type="title"/>
          </p:nvPr>
        </p:nvSpPr>
        <p:spPr>
          <a:xfrm>
            <a:off x="589115" y="489406"/>
            <a:ext cx="11121657" cy="751350"/>
          </a:xfrm>
        </p:spPr>
        <p:txBody>
          <a:bodyPr>
            <a:normAutofit fontScale="90000"/>
          </a:bodyPr>
          <a:lstStyle/>
          <a:p>
            <a:r>
              <a:rPr lang="en-US"/>
              <a:t>Blank Graphic Organizers for </a:t>
            </a:r>
            <a:br>
              <a:rPr lang="en-US"/>
            </a:br>
            <a:r>
              <a:rPr lang="en-US"/>
              <a:t>Online TELPAS Tests</a:t>
            </a:r>
          </a:p>
        </p:txBody>
      </p:sp>
      <p:sp>
        <p:nvSpPr>
          <p:cNvPr id="4" name="Slide Number Placeholder 3">
            <a:extLst>
              <a:ext uri="{FF2B5EF4-FFF2-40B4-BE49-F238E27FC236}">
                <a16:creationId xmlns:a16="http://schemas.microsoft.com/office/drawing/2014/main" id="{5E4E46D9-EE6B-A92A-56B7-CF30234C7B02}"/>
              </a:ext>
            </a:extLst>
          </p:cNvPr>
          <p:cNvSpPr>
            <a:spLocks noGrp="1"/>
          </p:cNvSpPr>
          <p:nvPr>
            <p:ph type="sldNum" sz="quarter" idx="4"/>
          </p:nvPr>
        </p:nvSpPr>
        <p:spPr/>
        <p:txBody>
          <a:bodyPr/>
          <a:lstStyle/>
          <a:p>
            <a:fld id="{69C126A4-BD19-47E2-8A0E-0DE1B9D8C925}" type="slidenum">
              <a:rPr lang="en-US" smtClean="0"/>
              <a:pPr/>
              <a:t>12</a:t>
            </a:fld>
            <a:endParaRPr lang="en-US"/>
          </a:p>
        </p:txBody>
      </p:sp>
      <p:sp>
        <p:nvSpPr>
          <p:cNvPr id="5" name="Explosion: 8 Points 4">
            <a:extLst>
              <a:ext uri="{FF2B5EF4-FFF2-40B4-BE49-F238E27FC236}">
                <a16:creationId xmlns:a16="http://schemas.microsoft.com/office/drawing/2014/main" id="{B697B571-5F7A-CCE1-811A-245410882E76}"/>
              </a:ext>
            </a:extLst>
          </p:cNvPr>
          <p:cNvSpPr/>
          <p:nvPr/>
        </p:nvSpPr>
        <p:spPr>
          <a:xfrm rot="660000">
            <a:off x="9308925" y="294457"/>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pic>
        <p:nvPicPr>
          <p:cNvPr id="10" name="Picture 9">
            <a:extLst>
              <a:ext uri="{FF2B5EF4-FFF2-40B4-BE49-F238E27FC236}">
                <a16:creationId xmlns:a16="http://schemas.microsoft.com/office/drawing/2014/main" id="{2DF70D6D-5D08-1896-13A4-D2D17D8A6E73}"/>
              </a:ext>
            </a:extLst>
          </p:cNvPr>
          <p:cNvPicPr>
            <a:picLocks noChangeAspect="1"/>
          </p:cNvPicPr>
          <p:nvPr/>
        </p:nvPicPr>
        <p:blipFill rotWithShape="1">
          <a:blip r:embed="rId3"/>
          <a:srcRect l="3531" t="27245" r="39719" b="13465"/>
          <a:stretch/>
        </p:blipFill>
        <p:spPr bwMode="auto">
          <a:xfrm>
            <a:off x="261568" y="1651327"/>
            <a:ext cx="5102002" cy="2997787"/>
          </a:xfrm>
          <a:prstGeom prst="rect">
            <a:avLst/>
          </a:prstGeom>
          <a:ln>
            <a:solidFill>
              <a:schemeClr val="bg2">
                <a:lumMod val="90000"/>
              </a:schemeClr>
            </a:solidFill>
          </a:ln>
          <a:extLst>
            <a:ext uri="{53640926-AAD7-44D8-BBD7-CCE9431645EC}">
              <a14:shadowObscured xmlns:a14="http://schemas.microsoft.com/office/drawing/2010/main"/>
            </a:ext>
          </a:extLst>
        </p:spPr>
      </p:pic>
      <p:sp>
        <p:nvSpPr>
          <p:cNvPr id="11" name="Content Placeholder 2">
            <a:extLst>
              <a:ext uri="{FF2B5EF4-FFF2-40B4-BE49-F238E27FC236}">
                <a16:creationId xmlns:a16="http://schemas.microsoft.com/office/drawing/2014/main" id="{562CD4BD-CCC0-762F-9F8E-D52F1CF46B54}"/>
              </a:ext>
            </a:extLst>
          </p:cNvPr>
          <p:cNvSpPr>
            <a:spLocks noGrp="1"/>
          </p:cNvSpPr>
          <p:nvPr>
            <p:ph idx="1"/>
          </p:nvPr>
        </p:nvSpPr>
        <p:spPr>
          <a:xfrm>
            <a:off x="5509843" y="1689043"/>
            <a:ext cx="6444032" cy="3961130"/>
          </a:xfrm>
        </p:spPr>
        <p:txBody>
          <a:bodyPr lIns="91440" tIns="45720" rIns="91440" bIns="45720" anchor="t"/>
          <a:lstStyle/>
          <a:p>
            <a:pPr algn="l" rtl="0" fontAlgn="base"/>
            <a:r>
              <a:rPr lang="en-US" sz="2000" b="0" i="0" u="none" strike="noStrike">
                <a:effectLst/>
                <a:latin typeface="Calibri"/>
                <a:cs typeface="Calibri"/>
              </a:rPr>
              <a:t>A student may use a blank graphic organizer </a:t>
            </a:r>
            <a:r>
              <a:rPr lang="en-US" sz="2000">
                <a:latin typeface="Calibri"/>
                <a:cs typeface="Calibri"/>
              </a:rPr>
              <a:t>(paper only) for online TELPA</a:t>
            </a:r>
            <a:r>
              <a:rPr lang="en-US" sz="2000" b="0" i="0" u="none" strike="noStrike">
                <a:effectLst/>
                <a:latin typeface="Calibri"/>
                <a:cs typeface="Calibri"/>
              </a:rPr>
              <a:t>S tests (listening and speaking and/or reading and writing) so </a:t>
            </a:r>
            <a:r>
              <a:rPr lang="en-US" sz="2000">
                <a:latin typeface="Calibri"/>
                <a:cs typeface="Calibri"/>
              </a:rPr>
              <a:t>TELPAS has been added to the Supplemental Aids policy document.</a:t>
            </a:r>
          </a:p>
          <a:p>
            <a:pPr algn="l" rtl="0" fontAlgn="base"/>
            <a:r>
              <a:rPr lang="en-US" sz="2000" b="0" i="0" u="none" strike="noStrike">
                <a:effectLst/>
                <a:latin typeface="Calibri"/>
                <a:cs typeface="Calibri"/>
              </a:rPr>
              <a:t>Supplemental aides such as mnemonic devices and organizers with graphics or text will not be allowed. </a:t>
            </a:r>
            <a:r>
              <a:rPr lang="en-US" sz="2400" b="0" i="0">
                <a:effectLst/>
                <a:latin typeface="Calibri"/>
                <a:cs typeface="Calibri"/>
              </a:rPr>
              <a:t>​</a:t>
            </a:r>
          </a:p>
          <a:p>
            <a:pPr algn="l" rtl="0" fontAlgn="base"/>
            <a:r>
              <a:rPr lang="en-US" sz="2000">
                <a:latin typeface="Calibri"/>
                <a:cs typeface="Calibri"/>
              </a:rPr>
              <a:t>Refer to the policy document for additional information on student eligibility and which committee can make the decision. LPAC does not have sole authority for this designated support. </a:t>
            </a:r>
          </a:p>
          <a:p>
            <a:pPr fontAlgn="base"/>
            <a:r>
              <a:rPr lang="en-US" sz="2000" b="0" i="0" u="none" strike="noStrike">
                <a:effectLst/>
                <a:latin typeface="Calibri"/>
                <a:cs typeface="Calibri"/>
              </a:rPr>
              <a:t>Blank graphic organizers will need to be noted in TIDE as part of the non-embedded supports for TELPAS. </a:t>
            </a:r>
            <a:endParaRPr lang="en-US" sz="2000" b="0" i="0">
              <a:effectLst/>
              <a:latin typeface="Calibri"/>
              <a:cs typeface="Calibri"/>
            </a:endParaRPr>
          </a:p>
        </p:txBody>
      </p:sp>
    </p:spTree>
    <p:extLst>
      <p:ext uri="{BB962C8B-B14F-4D97-AF65-F5344CB8AC3E}">
        <p14:creationId xmlns:p14="http://schemas.microsoft.com/office/powerpoint/2010/main" val="3139592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42A5-183D-6C48-8114-A9B2B9FD71D3}"/>
              </a:ext>
            </a:extLst>
          </p:cNvPr>
          <p:cNvSpPr>
            <a:spLocks noGrp="1"/>
          </p:cNvSpPr>
          <p:nvPr>
            <p:ph type="title"/>
          </p:nvPr>
        </p:nvSpPr>
        <p:spPr>
          <a:xfrm>
            <a:off x="275351" y="578045"/>
            <a:ext cx="11121657" cy="751350"/>
          </a:xfrm>
        </p:spPr>
        <p:txBody>
          <a:bodyPr>
            <a:noAutofit/>
          </a:bodyPr>
          <a:lstStyle/>
          <a:p>
            <a:r>
              <a:rPr lang="en-US"/>
              <a:t>Designated Supports for TELPAS Online Tests</a:t>
            </a:r>
            <a:br>
              <a:rPr lang="en-US"/>
            </a:br>
            <a:endParaRPr lang="en-US"/>
          </a:p>
        </p:txBody>
      </p:sp>
      <p:graphicFrame>
        <p:nvGraphicFramePr>
          <p:cNvPr id="5" name="Table 5">
            <a:extLst>
              <a:ext uri="{FF2B5EF4-FFF2-40B4-BE49-F238E27FC236}">
                <a16:creationId xmlns:a16="http://schemas.microsoft.com/office/drawing/2014/main" id="{09D33339-4B51-0655-FD8E-0B101437D5E7}"/>
              </a:ext>
            </a:extLst>
          </p:cNvPr>
          <p:cNvGraphicFramePr>
            <a:graphicFrameLocks noGrp="1"/>
          </p:cNvGraphicFramePr>
          <p:nvPr>
            <p:ph idx="1"/>
            <p:extLst>
              <p:ext uri="{D42A27DB-BD31-4B8C-83A1-F6EECF244321}">
                <p14:modId xmlns:p14="http://schemas.microsoft.com/office/powerpoint/2010/main" val="328885943"/>
              </p:ext>
            </p:extLst>
          </p:nvPr>
        </p:nvGraphicFramePr>
        <p:xfrm>
          <a:off x="1218337" y="1177594"/>
          <a:ext cx="9899014" cy="3936546"/>
        </p:xfrm>
        <a:graphic>
          <a:graphicData uri="http://schemas.openxmlformats.org/drawingml/2006/table">
            <a:tbl>
              <a:tblPr firstRow="1" bandRow="1">
                <a:tableStyleId>{5C22544A-7EE6-4342-B048-85BDC9FD1C3A}</a:tableStyleId>
              </a:tblPr>
              <a:tblGrid>
                <a:gridCol w="3521754">
                  <a:extLst>
                    <a:ext uri="{9D8B030D-6E8A-4147-A177-3AD203B41FA5}">
                      <a16:colId xmlns:a16="http://schemas.microsoft.com/office/drawing/2014/main" val="1542590924"/>
                    </a:ext>
                  </a:extLst>
                </a:gridCol>
                <a:gridCol w="1620204">
                  <a:extLst>
                    <a:ext uri="{9D8B030D-6E8A-4147-A177-3AD203B41FA5}">
                      <a16:colId xmlns:a16="http://schemas.microsoft.com/office/drawing/2014/main" val="2821130361"/>
                    </a:ext>
                  </a:extLst>
                </a:gridCol>
                <a:gridCol w="1600200">
                  <a:extLst>
                    <a:ext uri="{9D8B030D-6E8A-4147-A177-3AD203B41FA5}">
                      <a16:colId xmlns:a16="http://schemas.microsoft.com/office/drawing/2014/main" val="3192281943"/>
                    </a:ext>
                  </a:extLst>
                </a:gridCol>
                <a:gridCol w="1758461">
                  <a:extLst>
                    <a:ext uri="{9D8B030D-6E8A-4147-A177-3AD203B41FA5}">
                      <a16:colId xmlns:a16="http://schemas.microsoft.com/office/drawing/2014/main" val="858494003"/>
                    </a:ext>
                  </a:extLst>
                </a:gridCol>
                <a:gridCol w="1398395">
                  <a:extLst>
                    <a:ext uri="{9D8B030D-6E8A-4147-A177-3AD203B41FA5}">
                      <a16:colId xmlns:a16="http://schemas.microsoft.com/office/drawing/2014/main" val="503657370"/>
                    </a:ext>
                  </a:extLst>
                </a:gridCol>
              </a:tblGrid>
              <a:tr h="679133">
                <a:tc>
                  <a:txBody>
                    <a:bodyPr/>
                    <a:lstStyle/>
                    <a:p>
                      <a:r>
                        <a:rPr lang="en-US" sz="1800"/>
                        <a:t>Designated Support</a:t>
                      </a:r>
                    </a:p>
                  </a:txBody>
                  <a:tcPr/>
                </a:tc>
                <a:tc>
                  <a:txBody>
                    <a:bodyPr/>
                    <a:lstStyle/>
                    <a:p>
                      <a:r>
                        <a:rPr lang="en-US" sz="1800"/>
                        <a:t>Listening and </a:t>
                      </a:r>
                    </a:p>
                    <a:p>
                      <a:r>
                        <a:rPr lang="en-US" sz="1800"/>
                        <a:t>Speaking</a:t>
                      </a:r>
                    </a:p>
                  </a:txBody>
                  <a:tcPr/>
                </a:tc>
                <a:tc>
                  <a:txBody>
                    <a:bodyPr/>
                    <a:lstStyle/>
                    <a:p>
                      <a:r>
                        <a:rPr lang="en-US" sz="1800"/>
                        <a:t>Reading and </a:t>
                      </a:r>
                    </a:p>
                    <a:p>
                      <a:r>
                        <a:rPr lang="en-US" sz="1800"/>
                        <a:t>Writing</a:t>
                      </a:r>
                    </a:p>
                  </a:txBody>
                  <a:tcPr/>
                </a:tc>
                <a:tc>
                  <a:txBody>
                    <a:bodyPr/>
                    <a:lstStyle/>
                    <a:p>
                      <a:r>
                        <a:rPr lang="en-US" sz="1800"/>
                        <a:t>Non-embedded Support</a:t>
                      </a:r>
                    </a:p>
                    <a:p>
                      <a:pPr lvl="0">
                        <a:buNone/>
                      </a:pPr>
                      <a:r>
                        <a:rPr lang="en-US" sz="1800"/>
                        <a:t>in TIDE</a:t>
                      </a:r>
                    </a:p>
                  </a:txBody>
                  <a:tcPr/>
                </a:tc>
                <a:tc>
                  <a:txBody>
                    <a:bodyPr/>
                    <a:lstStyle/>
                    <a:p>
                      <a:r>
                        <a:rPr lang="en-US" sz="1800"/>
                        <a:t>TEA Approval </a:t>
                      </a:r>
                    </a:p>
                  </a:txBody>
                  <a:tcPr/>
                </a:tc>
                <a:extLst>
                  <a:ext uri="{0D108BD9-81ED-4DB2-BD59-A6C34878D82A}">
                    <a16:rowId xmlns:a16="http://schemas.microsoft.com/office/drawing/2014/main" val="2884150318"/>
                  </a:ext>
                </a:extLst>
              </a:tr>
              <a:tr h="383858">
                <a:tc>
                  <a:txBody>
                    <a:bodyPr/>
                    <a:lstStyle/>
                    <a:p>
                      <a:r>
                        <a:rPr lang="en-US" sz="2000"/>
                        <a:t>Basic Transcribing</a:t>
                      </a:r>
                    </a:p>
                  </a:txBody>
                  <a:tcP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endParaRPr lang="en-US"/>
                    </a:p>
                  </a:txBody>
                  <a:tcPr/>
                </a:tc>
                <a:extLst>
                  <a:ext uri="{0D108BD9-81ED-4DB2-BD59-A6C34878D82A}">
                    <a16:rowId xmlns:a16="http://schemas.microsoft.com/office/drawing/2014/main" val="3846808274"/>
                  </a:ext>
                </a:extLst>
              </a:tr>
              <a:tr h="383858">
                <a:tc>
                  <a:txBody>
                    <a:bodyPr/>
                    <a:lstStyle/>
                    <a:p>
                      <a:r>
                        <a:rPr lang="en-US" sz="2000"/>
                        <a:t>Individualized Structured Reminders</a:t>
                      </a:r>
                    </a:p>
                  </a:txBody>
                  <a:tcP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endParaRPr lang="en-US"/>
                    </a:p>
                  </a:txBody>
                  <a:tcPr/>
                </a:tc>
                <a:extLst>
                  <a:ext uri="{0D108BD9-81ED-4DB2-BD59-A6C34878D82A}">
                    <a16:rowId xmlns:a16="http://schemas.microsoft.com/office/drawing/2014/main" val="1984479941"/>
                  </a:ext>
                </a:extLst>
              </a:tr>
              <a:tr h="383858">
                <a:tc>
                  <a:txBody>
                    <a:bodyPr/>
                    <a:lstStyle/>
                    <a:p>
                      <a:r>
                        <a:rPr lang="en-US" sz="2000"/>
                        <a:t>Manipulating Test Materials </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endParaRPr lang="en-US"/>
                    </a:p>
                  </a:txBody>
                  <a:tcPr/>
                </a:tc>
                <a:extLst>
                  <a:ext uri="{0D108BD9-81ED-4DB2-BD59-A6C34878D82A}">
                    <a16:rowId xmlns:a16="http://schemas.microsoft.com/office/drawing/2014/main" val="1798872423"/>
                  </a:ext>
                </a:extLst>
              </a:tr>
              <a:tr h="383858">
                <a:tc>
                  <a:txBody>
                    <a:bodyPr/>
                    <a:lstStyle/>
                    <a:p>
                      <a:r>
                        <a:rPr lang="en-US" sz="2000"/>
                        <a:t>Complex Transcribing</a:t>
                      </a:r>
                    </a:p>
                  </a:txBody>
                  <a:tcPr/>
                </a:tc>
                <a:tc>
                  <a:txBody>
                    <a:bodyPr/>
                    <a:lstStyle/>
                    <a:p>
                      <a:endParaRPr lang="en-US"/>
                    </a:p>
                  </a:txBody>
                  <a:tcPr/>
                </a:tc>
                <a:tc>
                  <a:txBody>
                    <a:bodyPr/>
                    <a:lstStyle/>
                    <a:p>
                      <a:pPr algn="ctr"/>
                      <a:r>
                        <a:rPr lang="en-US" sz="2000"/>
                        <a:t>X</a:t>
                      </a:r>
                    </a:p>
                  </a:txBody>
                  <a:tcPr/>
                </a:tc>
                <a:tc>
                  <a:txBody>
                    <a:bodyPr/>
                    <a:lstStyle/>
                    <a:p>
                      <a:pPr algn="ctr"/>
                      <a:r>
                        <a:rPr lang="en-US" sz="2000"/>
                        <a:t>X</a:t>
                      </a:r>
                    </a:p>
                  </a:txBody>
                  <a:tcPr/>
                </a:tc>
                <a:tc>
                  <a:txBody>
                    <a:bodyPr/>
                    <a:lstStyle/>
                    <a:p>
                      <a:pPr algn="ctr"/>
                      <a:r>
                        <a:rPr lang="en-US" sz="2000"/>
                        <a:t>X</a:t>
                      </a:r>
                    </a:p>
                  </a:txBody>
                  <a:tcPr/>
                </a:tc>
                <a:extLst>
                  <a:ext uri="{0D108BD9-81ED-4DB2-BD59-A6C34878D82A}">
                    <a16:rowId xmlns:a16="http://schemas.microsoft.com/office/drawing/2014/main" val="4024169099"/>
                  </a:ext>
                </a:extLst>
              </a:tr>
              <a:tr h="431346">
                <a:tc>
                  <a:txBody>
                    <a:bodyPr/>
                    <a:lstStyle/>
                    <a:p>
                      <a:r>
                        <a:rPr lang="en-US" sz="2000"/>
                        <a:t>Extra Day</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X</a:t>
                      </a:r>
                    </a:p>
                  </a:txBody>
                  <a:tcPr/>
                </a:tc>
                <a:extLst>
                  <a:ext uri="{0D108BD9-81ED-4DB2-BD59-A6C34878D82A}">
                    <a16:rowId xmlns:a16="http://schemas.microsoft.com/office/drawing/2014/main" val="2880646554"/>
                  </a:ext>
                </a:extLst>
              </a:tr>
              <a:tr h="431346">
                <a:tc>
                  <a:txBody>
                    <a:bodyPr/>
                    <a:lstStyle/>
                    <a:p>
                      <a:r>
                        <a:rPr lang="en-US" sz="2000" b="1"/>
                        <a:t>Blank Graphic Organizer, paper only </a:t>
                      </a:r>
                      <a:r>
                        <a:rPr lang="en-US" sz="2000" b="1">
                          <a:solidFill>
                            <a:srgbClr val="FF0000"/>
                          </a:solidFill>
                        </a:rPr>
                        <a:t>(New for Spring 2024)</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p>
                  </a:txBody>
                  <a:tcPr/>
                </a:tc>
                <a:extLst>
                  <a:ext uri="{0D108BD9-81ED-4DB2-BD59-A6C34878D82A}">
                    <a16:rowId xmlns:a16="http://schemas.microsoft.com/office/drawing/2014/main" val="2939152031"/>
                  </a:ext>
                </a:extLst>
              </a:tr>
            </a:tbl>
          </a:graphicData>
        </a:graphic>
      </p:graphicFrame>
      <p:sp>
        <p:nvSpPr>
          <p:cNvPr id="3" name="TextBox 2">
            <a:extLst>
              <a:ext uri="{FF2B5EF4-FFF2-40B4-BE49-F238E27FC236}">
                <a16:creationId xmlns:a16="http://schemas.microsoft.com/office/drawing/2014/main" id="{FB3559D5-FAD2-E807-2E71-2C54E810EBFA}"/>
              </a:ext>
            </a:extLst>
          </p:cNvPr>
          <p:cNvSpPr txBox="1"/>
          <p:nvPr/>
        </p:nvSpPr>
        <p:spPr>
          <a:xfrm>
            <a:off x="1098573" y="5178501"/>
            <a:ext cx="9899016" cy="646331"/>
          </a:xfrm>
          <a:prstGeom prst="rect">
            <a:avLst/>
          </a:prstGeom>
          <a:solidFill>
            <a:schemeClr val="accent2"/>
          </a:solidFill>
        </p:spPr>
        <p:txBody>
          <a:bodyPr wrap="square" rtlCol="0">
            <a:spAutoFit/>
          </a:bodyPr>
          <a:lstStyle/>
          <a:p>
            <a:r>
              <a:rPr lang="en-US">
                <a:solidFill>
                  <a:schemeClr val="bg1"/>
                </a:solidFill>
              </a:rPr>
              <a:t>Specific information, such as student eligibility criteria and special considerations and instructions, can be found in the</a:t>
            </a:r>
            <a:r>
              <a:rPr lang="en-US">
                <a:solidFill>
                  <a:schemeClr val="tx2">
                    <a:lumMod val="75000"/>
                  </a:schemeClr>
                </a:solidFill>
              </a:rPr>
              <a:t> </a:t>
            </a:r>
            <a:r>
              <a:rPr lang="en-US">
                <a:solidFill>
                  <a:schemeClr val="tx2">
                    <a:lumMod val="75000"/>
                  </a:schemeClr>
                </a:solidFill>
                <a:hlinkClick r:id="rId2">
                  <a:extLst>
                    <a:ext uri="{A12FA001-AC4F-418D-AE19-62706E023703}">
                      <ahyp:hlinkClr xmlns:ahyp="http://schemas.microsoft.com/office/drawing/2018/hyperlinkcolor" val="tx"/>
                    </a:ext>
                  </a:extLst>
                </a:hlinkClick>
              </a:rPr>
              <a:t>Accessibility</a:t>
            </a:r>
            <a:r>
              <a:rPr lang="en-US">
                <a:solidFill>
                  <a:schemeClr val="tx2">
                    <a:lumMod val="75000"/>
                  </a:schemeClr>
                </a:solidFill>
              </a:rPr>
              <a:t> </a:t>
            </a:r>
            <a:r>
              <a:rPr lang="en-US">
                <a:solidFill>
                  <a:schemeClr val="bg1"/>
                </a:solidFill>
              </a:rPr>
              <a:t>section</a:t>
            </a:r>
            <a:r>
              <a:rPr lang="en-US"/>
              <a:t> </a:t>
            </a:r>
            <a:r>
              <a:rPr lang="en-US">
                <a:solidFill>
                  <a:schemeClr val="bg1"/>
                </a:solidFill>
              </a:rPr>
              <a:t>of DCCR. </a:t>
            </a:r>
          </a:p>
        </p:txBody>
      </p:sp>
      <p:sp>
        <p:nvSpPr>
          <p:cNvPr id="7" name="Slide Number Placeholder 6">
            <a:extLst>
              <a:ext uri="{FF2B5EF4-FFF2-40B4-BE49-F238E27FC236}">
                <a16:creationId xmlns:a16="http://schemas.microsoft.com/office/drawing/2014/main" id="{603B33A7-1EE3-8324-EE94-AB6AB4862248}"/>
              </a:ext>
            </a:extLst>
          </p:cNvPr>
          <p:cNvSpPr>
            <a:spLocks noGrp="1"/>
          </p:cNvSpPr>
          <p:nvPr>
            <p:ph type="sldNum" sz="quarter" idx="4"/>
          </p:nvPr>
        </p:nvSpPr>
        <p:spPr/>
        <p:txBody>
          <a:bodyPr/>
          <a:lstStyle/>
          <a:p>
            <a:fld id="{69C126A4-BD19-47E2-8A0E-0DE1B9D8C925}" type="slidenum">
              <a:rPr lang="en-US" smtClean="0"/>
              <a:pPr/>
              <a:t>13</a:t>
            </a:fld>
            <a:endParaRPr lang="en-US"/>
          </a:p>
        </p:txBody>
      </p:sp>
      <p:sp>
        <p:nvSpPr>
          <p:cNvPr id="8" name="Explosion: 8 Points 7">
            <a:extLst>
              <a:ext uri="{FF2B5EF4-FFF2-40B4-BE49-F238E27FC236}">
                <a16:creationId xmlns:a16="http://schemas.microsoft.com/office/drawing/2014/main" id="{3D6B8296-E1AF-AD58-A9E9-1E9C365242CE}"/>
              </a:ext>
            </a:extLst>
          </p:cNvPr>
          <p:cNvSpPr/>
          <p:nvPr/>
        </p:nvSpPr>
        <p:spPr>
          <a:xfrm rot="21012521">
            <a:off x="133816" y="3947183"/>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16202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3D09-7DB1-D832-A85C-3A14F080FE8D}"/>
              </a:ext>
            </a:extLst>
          </p:cNvPr>
          <p:cNvSpPr>
            <a:spLocks noGrp="1"/>
          </p:cNvSpPr>
          <p:nvPr>
            <p:ph type="title"/>
          </p:nvPr>
        </p:nvSpPr>
        <p:spPr>
          <a:xfrm>
            <a:off x="533086" y="388554"/>
            <a:ext cx="11121657" cy="751350"/>
          </a:xfrm>
        </p:spPr>
        <p:txBody>
          <a:bodyPr>
            <a:normAutofit fontScale="90000"/>
          </a:bodyPr>
          <a:lstStyle/>
          <a:p>
            <a:r>
              <a:rPr lang="en-US"/>
              <a:t>Headsets/Headphones, Microphones, </a:t>
            </a:r>
            <a:br>
              <a:rPr lang="en-US"/>
            </a:br>
            <a:r>
              <a:rPr lang="en-US"/>
              <a:t>and Keyboards</a:t>
            </a:r>
          </a:p>
        </p:txBody>
      </p:sp>
      <p:sp>
        <p:nvSpPr>
          <p:cNvPr id="6" name="Slide Number Placeholder 5">
            <a:extLst>
              <a:ext uri="{FF2B5EF4-FFF2-40B4-BE49-F238E27FC236}">
                <a16:creationId xmlns:a16="http://schemas.microsoft.com/office/drawing/2014/main" id="{6D1FF125-4D57-4ABE-E4BA-C822470D9F40}"/>
              </a:ext>
            </a:extLst>
          </p:cNvPr>
          <p:cNvSpPr>
            <a:spLocks noGrp="1"/>
          </p:cNvSpPr>
          <p:nvPr>
            <p:ph type="sldNum" sz="quarter" idx="4"/>
          </p:nvPr>
        </p:nvSpPr>
        <p:spPr/>
        <p:txBody>
          <a:bodyPr/>
          <a:lstStyle/>
          <a:p>
            <a:fld id="{69C126A4-BD19-47E2-8A0E-0DE1B9D8C925}" type="slidenum">
              <a:rPr lang="en-US" smtClean="0"/>
              <a:pPr/>
              <a:t>14</a:t>
            </a:fld>
            <a:endParaRPr lang="en-US"/>
          </a:p>
        </p:txBody>
      </p:sp>
      <p:graphicFrame>
        <p:nvGraphicFramePr>
          <p:cNvPr id="14" name="Table 14">
            <a:extLst>
              <a:ext uri="{FF2B5EF4-FFF2-40B4-BE49-F238E27FC236}">
                <a16:creationId xmlns:a16="http://schemas.microsoft.com/office/drawing/2014/main" id="{1905A91F-6841-E102-BA5C-5316CA0EE8F7}"/>
              </a:ext>
            </a:extLst>
          </p:cNvPr>
          <p:cNvGraphicFramePr>
            <a:graphicFrameLocks noGrp="1"/>
          </p:cNvGraphicFramePr>
          <p:nvPr>
            <p:ph idx="1"/>
            <p:extLst>
              <p:ext uri="{D42A27DB-BD31-4B8C-83A1-F6EECF244321}">
                <p14:modId xmlns:p14="http://schemas.microsoft.com/office/powerpoint/2010/main" val="3993011183"/>
              </p:ext>
            </p:extLst>
          </p:nvPr>
        </p:nvGraphicFramePr>
        <p:xfrm>
          <a:off x="712380" y="1238702"/>
          <a:ext cx="10623549" cy="4099560"/>
        </p:xfrm>
        <a:graphic>
          <a:graphicData uri="http://schemas.openxmlformats.org/drawingml/2006/table">
            <a:tbl>
              <a:tblPr firstRow="1" bandRow="1">
                <a:tableStyleId>{5C22544A-7EE6-4342-B048-85BDC9FD1C3A}</a:tableStyleId>
              </a:tblPr>
              <a:tblGrid>
                <a:gridCol w="3541183">
                  <a:extLst>
                    <a:ext uri="{9D8B030D-6E8A-4147-A177-3AD203B41FA5}">
                      <a16:colId xmlns:a16="http://schemas.microsoft.com/office/drawing/2014/main" val="3240206949"/>
                    </a:ext>
                  </a:extLst>
                </a:gridCol>
                <a:gridCol w="3541183">
                  <a:extLst>
                    <a:ext uri="{9D8B030D-6E8A-4147-A177-3AD203B41FA5}">
                      <a16:colId xmlns:a16="http://schemas.microsoft.com/office/drawing/2014/main" val="43268315"/>
                    </a:ext>
                  </a:extLst>
                </a:gridCol>
                <a:gridCol w="3541183">
                  <a:extLst>
                    <a:ext uri="{9D8B030D-6E8A-4147-A177-3AD203B41FA5}">
                      <a16:colId xmlns:a16="http://schemas.microsoft.com/office/drawing/2014/main" val="329191444"/>
                    </a:ext>
                  </a:extLst>
                </a:gridCol>
              </a:tblGrid>
              <a:tr h="823232">
                <a:tc>
                  <a:txBody>
                    <a:bodyPr/>
                    <a:lstStyle/>
                    <a:p>
                      <a:endParaRPr lang="en-US"/>
                    </a:p>
                  </a:txBody>
                  <a:tcPr>
                    <a:lnR w="28575" cap="flat" cmpd="sng" algn="ctr">
                      <a:solidFill>
                        <a:schemeClr val="bg1"/>
                      </a:solidFill>
                      <a:prstDash val="solid"/>
                      <a:round/>
                      <a:headEnd type="none" w="med" len="med"/>
                      <a:tailEnd type="none" w="med" len="med"/>
                    </a:lnR>
                  </a:tcPr>
                </a:tc>
                <a:tc>
                  <a:txBody>
                    <a:bodyPr/>
                    <a:lstStyle/>
                    <a:p>
                      <a:endParaRPr lang="en-US"/>
                    </a:p>
                    <a:p>
                      <a:endParaRPr lang="en-US"/>
                    </a:p>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endParaRPr lang="en-US"/>
                    </a:p>
                  </a:txBody>
                  <a:tcP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828226897"/>
                  </a:ext>
                </a:extLst>
              </a:tr>
              <a:tr h="370840">
                <a:tc>
                  <a:txBody>
                    <a:bodyPr/>
                    <a:lstStyle/>
                    <a:p>
                      <a:pPr algn="ctr"/>
                      <a:r>
                        <a:rPr lang="en-US" sz="2400" b="1"/>
                        <a:t>Headsets</a:t>
                      </a:r>
                    </a:p>
                  </a:txBody>
                  <a:tcPr>
                    <a:lnR w="28575" cap="flat" cmpd="sng" algn="ctr">
                      <a:solidFill>
                        <a:schemeClr val="bg1"/>
                      </a:solidFill>
                      <a:prstDash val="solid"/>
                      <a:round/>
                      <a:headEnd type="none" w="med" len="med"/>
                      <a:tailEnd type="none" w="med" len="med"/>
                    </a:lnR>
                  </a:tcPr>
                </a:tc>
                <a:tc>
                  <a:txBody>
                    <a:bodyPr/>
                    <a:lstStyle/>
                    <a:p>
                      <a:pPr algn="ctr"/>
                      <a:r>
                        <a:rPr lang="en-US" sz="2400" b="1"/>
                        <a:t>Headphones with Microphones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r>
                        <a:rPr lang="en-US" sz="2400" b="1"/>
                        <a:t>Keyboards</a:t>
                      </a:r>
                    </a:p>
                  </a:txBody>
                  <a:tcP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02840881"/>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800"/>
                        <a:t>Required for the writing domain on the reading and writing test. </a:t>
                      </a:r>
                    </a:p>
                    <a:p>
                      <a:endParaRPr lang="en-US"/>
                    </a:p>
                  </a:txBody>
                  <a:tcPr>
                    <a:lnR w="28575" cap="flat" cmpd="sng" algn="ctr">
                      <a:solidFill>
                        <a:schemeClr val="bg1"/>
                      </a:solidFill>
                      <a:prstDash val="solid"/>
                      <a:round/>
                      <a:headEnd type="none" w="med" len="med"/>
                      <a:tailEnd type="none" w="med" len="med"/>
                    </a:lnR>
                  </a:tcPr>
                </a:tc>
                <a:tc>
                  <a:txBody>
                    <a:bodyPr/>
                    <a:lstStyle/>
                    <a:p>
                      <a:pPr marL="285750" indent="-285750">
                        <a:spcAft>
                          <a:spcPts val="600"/>
                        </a:spcAft>
                        <a:buClr>
                          <a:schemeClr val="accent1"/>
                        </a:buClr>
                        <a:buFont typeface="Arial" panose="020B0604020202020204" pitchFamily="34" charset="0"/>
                        <a:buChar char="•"/>
                      </a:pPr>
                      <a:r>
                        <a:rPr lang="en-US" sz="1800"/>
                        <a:t>Required for both domains on the TELPAS listening and speaking test</a:t>
                      </a:r>
                    </a:p>
                    <a:p>
                      <a:pPr marL="285750" indent="-285750">
                        <a:buClr>
                          <a:schemeClr val="accent1"/>
                        </a:buClr>
                        <a:buFont typeface="Arial" panose="020B0604020202020204" pitchFamily="34" charset="0"/>
                        <a:buChar char="•"/>
                      </a:pPr>
                      <a:r>
                        <a:rPr lang="en-US" sz="1800"/>
                        <a:t>Required for a student that is eligible for speech-to-text (STT) for the online writing domain in TELPAS reading and writing test.</a:t>
                      </a:r>
                    </a:p>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Are highly recommended for the TELPAS reading and writing test due to the writing domain.</a:t>
                      </a:r>
                    </a:p>
                    <a:p>
                      <a:endParaRPr lang="en-US"/>
                    </a:p>
                  </a:txBody>
                  <a:tcP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100525407"/>
                  </a:ext>
                </a:extLst>
              </a:tr>
            </a:tbl>
          </a:graphicData>
        </a:graphic>
      </p:graphicFrame>
      <p:pic>
        <p:nvPicPr>
          <p:cNvPr id="15" name="Graphic 14" descr="Headphones with solid fill">
            <a:extLst>
              <a:ext uri="{FF2B5EF4-FFF2-40B4-BE49-F238E27FC236}">
                <a16:creationId xmlns:a16="http://schemas.microsoft.com/office/drawing/2014/main" id="{3AA15CD3-75A3-DAFD-EB4B-F6851483E9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3858" y="1238702"/>
            <a:ext cx="914400" cy="914400"/>
          </a:xfrm>
          <a:prstGeom prst="rect">
            <a:avLst/>
          </a:prstGeom>
        </p:spPr>
      </p:pic>
      <p:pic>
        <p:nvPicPr>
          <p:cNvPr id="11" name="Graphic 10" descr="Call center with solid fill">
            <a:extLst>
              <a:ext uri="{FF2B5EF4-FFF2-40B4-BE49-F238E27FC236}">
                <a16:creationId xmlns:a16="http://schemas.microsoft.com/office/drawing/2014/main" id="{5A2D20E1-857B-7121-609F-C454B82A51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6954" y="1238702"/>
            <a:ext cx="914400" cy="914400"/>
          </a:xfrm>
          <a:prstGeom prst="rect">
            <a:avLst/>
          </a:prstGeom>
        </p:spPr>
      </p:pic>
      <p:pic>
        <p:nvPicPr>
          <p:cNvPr id="17" name="Graphic 16" descr="Keyboard with solid fill">
            <a:extLst>
              <a:ext uri="{FF2B5EF4-FFF2-40B4-BE49-F238E27FC236}">
                <a16:creationId xmlns:a16="http://schemas.microsoft.com/office/drawing/2014/main" id="{5F2C5E1B-CB3E-5A81-CA3C-DDD6736CC1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63742" y="1238702"/>
            <a:ext cx="914400" cy="914400"/>
          </a:xfrm>
          <a:prstGeom prst="rect">
            <a:avLst/>
          </a:prstGeom>
        </p:spPr>
      </p:pic>
      <p:pic>
        <p:nvPicPr>
          <p:cNvPr id="3" name="Graphic 2" descr="Pin with solid fill">
            <a:extLst>
              <a:ext uri="{FF2B5EF4-FFF2-40B4-BE49-F238E27FC236}">
                <a16:creationId xmlns:a16="http://schemas.microsoft.com/office/drawing/2014/main" id="{E278A60E-1CCF-05A1-6D9C-B25E861D25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3524320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6555-8ED0-4B21-B2B5-BE7DBDF142E8}"/>
              </a:ext>
            </a:extLst>
          </p:cNvPr>
          <p:cNvSpPr>
            <a:spLocks noGrp="1"/>
          </p:cNvSpPr>
          <p:nvPr>
            <p:ph type="title"/>
          </p:nvPr>
        </p:nvSpPr>
        <p:spPr>
          <a:xfrm>
            <a:off x="656351" y="265289"/>
            <a:ext cx="11121657" cy="751350"/>
          </a:xfrm>
        </p:spPr>
        <p:txBody>
          <a:bodyPr/>
          <a:lstStyle/>
          <a:p>
            <a:r>
              <a:rPr lang="en-US"/>
              <a:t>Audio Playback and Recording Device Checks </a:t>
            </a:r>
          </a:p>
        </p:txBody>
      </p:sp>
      <p:sp>
        <p:nvSpPr>
          <p:cNvPr id="3" name="Content Placeholder 2">
            <a:extLst>
              <a:ext uri="{FF2B5EF4-FFF2-40B4-BE49-F238E27FC236}">
                <a16:creationId xmlns:a16="http://schemas.microsoft.com/office/drawing/2014/main" id="{EB2461F3-0A52-4E26-B08D-795F501AD670}"/>
              </a:ext>
            </a:extLst>
          </p:cNvPr>
          <p:cNvSpPr>
            <a:spLocks noGrp="1"/>
          </p:cNvSpPr>
          <p:nvPr>
            <p:ph idx="1"/>
          </p:nvPr>
        </p:nvSpPr>
        <p:spPr>
          <a:xfrm>
            <a:off x="497473" y="1285464"/>
            <a:ext cx="5182891" cy="4689480"/>
          </a:xfrm>
        </p:spPr>
        <p:txBody>
          <a:bodyPr/>
          <a:lstStyle/>
          <a:p>
            <a:r>
              <a:rPr lang="en-US" sz="2400"/>
              <a:t>If an assessment has multimedia features, there will be audio playback and recording device checks that must be completed, before a student can start their test.  </a:t>
            </a:r>
          </a:p>
          <a:p>
            <a:r>
              <a:rPr lang="en-US" sz="2400"/>
              <a:t>For TELPAS listening and speaking, both audio playback and recording device checks are required. </a:t>
            </a:r>
          </a:p>
          <a:p>
            <a:r>
              <a:rPr lang="en-US" sz="2400"/>
              <a:t>For TELPAS reading writing, audio playback device check will be required for all students. For students with STT, both audio playback and recording device checks will be required. </a:t>
            </a:r>
          </a:p>
        </p:txBody>
      </p:sp>
      <p:pic>
        <p:nvPicPr>
          <p:cNvPr id="5" name="Picture 6" descr="Graphical user interface, text, application&#10;&#10;Description automatically generated">
            <a:extLst>
              <a:ext uri="{FF2B5EF4-FFF2-40B4-BE49-F238E27FC236}">
                <a16:creationId xmlns:a16="http://schemas.microsoft.com/office/drawing/2014/main" id="{820B3831-E770-47F6-9706-DF788C54CBF9}"/>
              </a:ext>
            </a:extLst>
          </p:cNvPr>
          <p:cNvPicPr>
            <a:picLocks noChangeAspect="1"/>
          </p:cNvPicPr>
          <p:nvPr/>
        </p:nvPicPr>
        <p:blipFill rotWithShape="1">
          <a:blip r:embed="rId2"/>
          <a:srcRect r="22155"/>
          <a:stretch/>
        </p:blipFill>
        <p:spPr>
          <a:xfrm>
            <a:off x="5818908" y="1285464"/>
            <a:ext cx="5182891" cy="2313521"/>
          </a:xfrm>
          <a:prstGeom prst="rect">
            <a:avLst/>
          </a:prstGeom>
          <a:ln>
            <a:solidFill>
              <a:srgbClr val="4472C4"/>
            </a:solidFill>
          </a:ln>
        </p:spPr>
      </p:pic>
      <p:pic>
        <p:nvPicPr>
          <p:cNvPr id="6" name="Picture 7" descr="Graphical user interface, text, application&#10;&#10;Description automatically generated">
            <a:extLst>
              <a:ext uri="{FF2B5EF4-FFF2-40B4-BE49-F238E27FC236}">
                <a16:creationId xmlns:a16="http://schemas.microsoft.com/office/drawing/2014/main" id="{FB795FB1-0E09-4F0E-A4C4-D371134194EF}"/>
              </a:ext>
            </a:extLst>
          </p:cNvPr>
          <p:cNvPicPr>
            <a:picLocks noChangeAspect="1"/>
          </p:cNvPicPr>
          <p:nvPr/>
        </p:nvPicPr>
        <p:blipFill>
          <a:blip r:embed="rId3"/>
          <a:stretch>
            <a:fillRect/>
          </a:stretch>
        </p:blipFill>
        <p:spPr>
          <a:xfrm>
            <a:off x="6682227" y="3343751"/>
            <a:ext cx="5012300" cy="2631193"/>
          </a:xfrm>
          <a:prstGeom prst="rect">
            <a:avLst/>
          </a:prstGeom>
        </p:spPr>
      </p:pic>
      <p:sp>
        <p:nvSpPr>
          <p:cNvPr id="8" name="Slide Number Placeholder 7">
            <a:extLst>
              <a:ext uri="{FF2B5EF4-FFF2-40B4-BE49-F238E27FC236}">
                <a16:creationId xmlns:a16="http://schemas.microsoft.com/office/drawing/2014/main" id="{64B62CC8-C0DF-4C24-8529-D170E6EE4BDF}"/>
              </a:ext>
            </a:extLst>
          </p:cNvPr>
          <p:cNvSpPr>
            <a:spLocks noGrp="1"/>
          </p:cNvSpPr>
          <p:nvPr>
            <p:ph type="sldNum" sz="quarter" idx="4"/>
          </p:nvPr>
        </p:nvSpPr>
        <p:spPr/>
        <p:txBody>
          <a:bodyPr/>
          <a:lstStyle/>
          <a:p>
            <a:fld id="{69C126A4-BD19-47E2-8A0E-0DE1B9D8C925}" type="slidenum">
              <a:rPr lang="en-US" smtClean="0"/>
              <a:pPr/>
              <a:t>15</a:t>
            </a:fld>
            <a:endParaRPr lang="en-US"/>
          </a:p>
        </p:txBody>
      </p:sp>
      <p:pic>
        <p:nvPicPr>
          <p:cNvPr id="4" name="Graphic 3" descr="Pin with solid fill">
            <a:extLst>
              <a:ext uri="{FF2B5EF4-FFF2-40B4-BE49-F238E27FC236}">
                <a16:creationId xmlns:a16="http://schemas.microsoft.com/office/drawing/2014/main" id="{2431DDAB-2C03-4E5A-9B31-5916BFB031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3974328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8B61C-CDC5-765C-2557-4F0EF3A884A7}"/>
              </a:ext>
            </a:extLst>
          </p:cNvPr>
          <p:cNvSpPr>
            <a:spLocks noGrp="1"/>
          </p:cNvSpPr>
          <p:nvPr>
            <p:ph type="title"/>
          </p:nvPr>
        </p:nvSpPr>
        <p:spPr/>
        <p:txBody>
          <a:bodyPr/>
          <a:lstStyle/>
          <a:p>
            <a:r>
              <a:rPr lang="en-US"/>
              <a:t>Microphone Functionality</a:t>
            </a:r>
          </a:p>
        </p:txBody>
      </p:sp>
      <p:sp>
        <p:nvSpPr>
          <p:cNvPr id="4" name="Slide Number Placeholder 3">
            <a:extLst>
              <a:ext uri="{FF2B5EF4-FFF2-40B4-BE49-F238E27FC236}">
                <a16:creationId xmlns:a16="http://schemas.microsoft.com/office/drawing/2014/main" id="{393045C0-47BA-2149-B14D-EE394F7B713E}"/>
              </a:ext>
            </a:extLst>
          </p:cNvPr>
          <p:cNvSpPr>
            <a:spLocks noGrp="1"/>
          </p:cNvSpPr>
          <p:nvPr>
            <p:ph type="sldNum" sz="quarter" idx="4"/>
          </p:nvPr>
        </p:nvSpPr>
        <p:spPr/>
        <p:txBody>
          <a:bodyPr/>
          <a:lstStyle/>
          <a:p>
            <a:fld id="{69C126A4-BD19-47E2-8A0E-0DE1B9D8C925}" type="slidenum">
              <a:rPr lang="en-US" smtClean="0"/>
              <a:pPr/>
              <a:t>16</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42E28718-641D-385C-AE1F-FA69D36D16D4}"/>
              </a:ext>
            </a:extLst>
          </p:cNvPr>
          <p:cNvPicPr>
            <a:picLocks noChangeAspect="1"/>
          </p:cNvPicPr>
          <p:nvPr/>
        </p:nvPicPr>
        <p:blipFill rotWithShape="1">
          <a:blip r:embed="rId2"/>
          <a:srcRect b="4689"/>
          <a:stretch/>
        </p:blipFill>
        <p:spPr bwMode="auto">
          <a:xfrm>
            <a:off x="712380" y="1174065"/>
            <a:ext cx="6134880" cy="3289078"/>
          </a:xfrm>
          <a:prstGeom prst="rect">
            <a:avLst/>
          </a:prstGeom>
          <a:solidFill>
            <a:schemeClr val="accent2"/>
          </a:solidFill>
          <a:ln w="19050">
            <a:solidFill>
              <a:schemeClr val="accent2"/>
            </a:solidFill>
          </a:ln>
          <a:extLst>
            <a:ext uri="{53640926-AAD7-44D8-BBD7-CCE9431645EC}">
              <a14:shadowObscured xmlns:a14="http://schemas.microsoft.com/office/drawing/2010/main"/>
            </a:ext>
          </a:extLst>
        </p:spPr>
      </p:pic>
      <p:pic>
        <p:nvPicPr>
          <p:cNvPr id="6" name="Picture 5" descr="Graphical user interface, text, application, chat or text message&#10;&#10;Description automatically generated">
            <a:extLst>
              <a:ext uri="{FF2B5EF4-FFF2-40B4-BE49-F238E27FC236}">
                <a16:creationId xmlns:a16="http://schemas.microsoft.com/office/drawing/2014/main" id="{B6A7E467-254A-DB77-698B-681D301817FF}"/>
              </a:ext>
            </a:extLst>
          </p:cNvPr>
          <p:cNvPicPr>
            <a:picLocks noChangeAspect="1"/>
          </p:cNvPicPr>
          <p:nvPr/>
        </p:nvPicPr>
        <p:blipFill rotWithShape="1">
          <a:blip r:embed="rId3"/>
          <a:srcRect l="1549" t="-4843" r="1443" b="23172"/>
          <a:stretch/>
        </p:blipFill>
        <p:spPr bwMode="auto">
          <a:xfrm>
            <a:off x="3976417" y="2100943"/>
            <a:ext cx="7853400" cy="3719121"/>
          </a:xfrm>
          <a:prstGeom prst="rect">
            <a:avLst/>
          </a:prstGeom>
          <a:ln w="28575">
            <a:solidFill>
              <a:schemeClr val="accent2"/>
            </a:solidFill>
          </a:ln>
          <a:extLst>
            <a:ext uri="{53640926-AAD7-44D8-BBD7-CCE9431645EC}">
              <a14:shadowObscured xmlns:a14="http://schemas.microsoft.com/office/drawing/2010/main"/>
            </a:ext>
          </a:extLst>
        </p:spPr>
      </p:pic>
      <p:pic>
        <p:nvPicPr>
          <p:cNvPr id="3" name="Graphic 2" descr="Pin with solid fill">
            <a:extLst>
              <a:ext uri="{FF2B5EF4-FFF2-40B4-BE49-F238E27FC236}">
                <a16:creationId xmlns:a16="http://schemas.microsoft.com/office/drawing/2014/main" id="{FE2CC0FA-F60A-EFAE-AA99-10F0C1DC9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359106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37FE-83BE-7970-B4BA-B68A55BDD630}"/>
              </a:ext>
            </a:extLst>
          </p:cNvPr>
          <p:cNvSpPr>
            <a:spLocks noGrp="1"/>
          </p:cNvSpPr>
          <p:nvPr>
            <p:ph type="title"/>
          </p:nvPr>
        </p:nvSpPr>
        <p:spPr/>
        <p:txBody>
          <a:bodyPr/>
          <a:lstStyle/>
          <a:p>
            <a:r>
              <a:rPr lang="en-US"/>
              <a:t>TELPAS Schedules and Administrations</a:t>
            </a:r>
          </a:p>
        </p:txBody>
      </p:sp>
      <p:graphicFrame>
        <p:nvGraphicFramePr>
          <p:cNvPr id="5" name="Table 5">
            <a:extLst>
              <a:ext uri="{FF2B5EF4-FFF2-40B4-BE49-F238E27FC236}">
                <a16:creationId xmlns:a16="http://schemas.microsoft.com/office/drawing/2014/main" id="{7994BC92-6EFD-1A90-E2E9-D8F127593C0D}"/>
              </a:ext>
            </a:extLst>
          </p:cNvPr>
          <p:cNvGraphicFramePr>
            <a:graphicFrameLocks noGrp="1"/>
          </p:cNvGraphicFramePr>
          <p:nvPr>
            <p:ph idx="1"/>
            <p:extLst>
              <p:ext uri="{D42A27DB-BD31-4B8C-83A1-F6EECF244321}">
                <p14:modId xmlns:p14="http://schemas.microsoft.com/office/powerpoint/2010/main" val="615083081"/>
              </p:ext>
            </p:extLst>
          </p:nvPr>
        </p:nvGraphicFramePr>
        <p:xfrm>
          <a:off x="712380" y="1062553"/>
          <a:ext cx="10362378" cy="4754880"/>
        </p:xfrm>
        <a:graphic>
          <a:graphicData uri="http://schemas.openxmlformats.org/drawingml/2006/table">
            <a:tbl>
              <a:tblPr firstRow="1" bandRow="1">
                <a:tableStyleId>{5C22544A-7EE6-4342-B048-85BDC9FD1C3A}</a:tableStyleId>
              </a:tblPr>
              <a:tblGrid>
                <a:gridCol w="2358366">
                  <a:extLst>
                    <a:ext uri="{9D8B030D-6E8A-4147-A177-3AD203B41FA5}">
                      <a16:colId xmlns:a16="http://schemas.microsoft.com/office/drawing/2014/main" val="202897607"/>
                    </a:ext>
                  </a:extLst>
                </a:gridCol>
                <a:gridCol w="8004012">
                  <a:extLst>
                    <a:ext uri="{9D8B030D-6E8A-4147-A177-3AD203B41FA5}">
                      <a16:colId xmlns:a16="http://schemas.microsoft.com/office/drawing/2014/main" val="1935889352"/>
                    </a:ext>
                  </a:extLst>
                </a:gridCol>
              </a:tblGrid>
              <a:tr h="1445198">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a:p>
                  </a:txBody>
                  <a:tcPr>
                    <a:lnL w="28575" cap="flat" cmpd="sng" algn="ctr">
                      <a:solidFill>
                        <a:schemeClr val="bg2"/>
                      </a:solidFill>
                      <a:prstDash val="solid"/>
                      <a:round/>
                      <a:headEnd type="none" w="med" len="med"/>
                      <a:tailEnd type="none" w="med" len="med"/>
                    </a:lnL>
                    <a:lnR w="57150" cap="flat" cmpd="sng" algn="ctr">
                      <a:solidFill>
                        <a:schemeClr val="bg2">
                          <a:lumMod val="75000"/>
                        </a:schemeClr>
                      </a:solidFill>
                      <a:prstDash val="solid"/>
                      <a:round/>
                      <a:headEnd type="none" w="med" len="med"/>
                      <a:tailEnd type="none" w="med" len="med"/>
                    </a:lnR>
                    <a:lnT w="28575" cap="flat" cmpd="sng" algn="ctr">
                      <a:solidFill>
                        <a:schemeClr val="bg2"/>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u="none">
                          <a:solidFill>
                            <a:schemeClr val="tx1"/>
                          </a:solidFill>
                          <a:effectLst/>
                          <a:latin typeface="Calibri" panose="020F0502020204030204" pitchFamily="34" charset="0"/>
                          <a:cs typeface="Calibri" panose="020F0502020204030204" pitchFamily="34" charset="0"/>
                        </a:rPr>
                        <a:t>District/Campus Testing Schedule: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0" u="none">
                          <a:solidFill>
                            <a:schemeClr val="tx1"/>
                          </a:solidFill>
                          <a:effectLst/>
                          <a:latin typeface="Calibri" panose="020F0502020204030204" pitchFamily="34" charset="0"/>
                          <a:cs typeface="Calibri" panose="020F0502020204030204" pitchFamily="34" charset="0"/>
                        </a:rPr>
                        <a:t>TEA recommends that districts begin testing within one hour of the start of the school day and </a:t>
                      </a:r>
                      <a:r>
                        <a:rPr lang="en-US" sz="2000" b="1">
                          <a:solidFill>
                            <a:schemeClr val="tx1"/>
                          </a:solidFill>
                        </a:rPr>
                        <a:t>no test session may exceed seven hours</a:t>
                      </a:r>
                      <a:r>
                        <a:rPr lang="en-US" sz="2000" b="0">
                          <a:solidFill>
                            <a:schemeClr val="tx1"/>
                          </a:solidFill>
                        </a:rPr>
                        <a:t>. </a:t>
                      </a:r>
                      <a:endParaRPr lang="en-US" sz="2000" u="none">
                        <a:solidFill>
                          <a:schemeClr val="tx1"/>
                        </a:solidFill>
                        <a:effectLst/>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0" u="none">
                          <a:solidFill>
                            <a:schemeClr val="tx1"/>
                          </a:solidFill>
                          <a:effectLst/>
                          <a:latin typeface="Calibri" panose="020F0502020204030204" pitchFamily="34" charset="0"/>
                          <a:cs typeface="Calibri" panose="020F0502020204030204" pitchFamily="34" charset="0"/>
                        </a:rPr>
                        <a:t>Districts should exercise judgment about starting a test session after lunch and for late students, as some students may not have sufficient time to complete the test before the end of the school day.</a:t>
                      </a:r>
                      <a:endParaRPr lang="en-US" sz="2000" u="none">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0" u="none">
                          <a:solidFill>
                            <a:schemeClr val="tx1"/>
                          </a:solidFill>
                        </a:rPr>
                        <a:t>TELPAS </a:t>
                      </a:r>
                      <a:r>
                        <a:rPr lang="en-US" sz="2000" u="none">
                          <a:solidFill>
                            <a:schemeClr val="tx1"/>
                          </a:solidFill>
                        </a:rPr>
                        <a:t>assessments should be administered on separate days </a:t>
                      </a:r>
                      <a:r>
                        <a:rPr lang="en-US" sz="2000" b="0" u="none">
                          <a:solidFill>
                            <a:schemeClr val="tx1"/>
                          </a:solidFill>
                        </a:rPr>
                        <a:t>to allow students sufficient time and opportunity to do their best work.</a:t>
                      </a:r>
                    </a:p>
                  </a:txBody>
                  <a:tcPr>
                    <a:lnL w="57150" cap="flat" cmpd="sng" algn="ctr">
                      <a:solidFill>
                        <a:schemeClr val="bg2">
                          <a:lumMod val="75000"/>
                        </a:schemeClr>
                      </a:solidFill>
                      <a:prstDash val="solid"/>
                      <a:round/>
                      <a:headEnd type="none" w="med" len="med"/>
                      <a:tailEnd type="none" w="med" len="med"/>
                    </a:lnL>
                    <a:lnR w="28575"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7403565"/>
                  </a:ext>
                </a:extLst>
              </a:tr>
              <a:tr h="1445198">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p>
                  </a:txBody>
                  <a:tcPr>
                    <a:lnL w="28575" cap="flat" cmpd="sng" algn="ctr">
                      <a:solidFill>
                        <a:schemeClr val="bg2"/>
                      </a:solidFill>
                      <a:prstDash val="solid"/>
                      <a:round/>
                      <a:headEnd type="none" w="med" len="med"/>
                      <a:tailEnd type="none" w="med" len="med"/>
                    </a:lnL>
                    <a:lnR w="57150" cap="flat" cmpd="sng" algn="ctr">
                      <a:solidFill>
                        <a:schemeClr val="bg2">
                          <a:lumMod val="75000"/>
                        </a:schemeClr>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b="1">
                          <a:solidFill>
                            <a:schemeClr val="tx1"/>
                          </a:solidFill>
                        </a:rPr>
                        <a:t>Student Test Administration: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0">
                          <a:solidFill>
                            <a:schemeClr val="tx1"/>
                          </a:solidFill>
                        </a:rPr>
                        <a:t>Must be completed </a:t>
                      </a:r>
                      <a:r>
                        <a:rPr lang="en-US" sz="2000" b="1">
                          <a:solidFill>
                            <a:schemeClr val="tx1"/>
                          </a:solidFill>
                        </a:rPr>
                        <a:t>within the same school day</a:t>
                      </a:r>
                      <a:r>
                        <a:rPr lang="en-US" sz="2000" b="0">
                          <a:solidFill>
                            <a:schemeClr val="tx1"/>
                          </a:solidFill>
                        </a:rPr>
                        <a:t>; Exceptions exist for eligible students who have an approved Extra Day accommodation.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0">
                          <a:solidFill>
                            <a:schemeClr val="tx1"/>
                          </a:solidFill>
                        </a:rPr>
                        <a:t>Are expected to complete the TELPAS assessment in about three hours; Students who are still testing after four hours should be consolidated into a general testing area to continue testing.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000"/>
                    </a:p>
                  </a:txBody>
                  <a:tcPr>
                    <a:lnL w="57150" cap="flat" cmpd="sng" algn="ctr">
                      <a:solidFill>
                        <a:schemeClr val="bg2">
                          <a:lumMod val="75000"/>
                        </a:schemeClr>
                      </a:solidFill>
                      <a:prstDash val="solid"/>
                      <a:round/>
                      <a:headEnd type="none" w="med" len="med"/>
                      <a:tailEnd type="none" w="med" len="med"/>
                    </a:lnL>
                    <a:lnR w="28575" cap="flat" cmpd="sng" algn="ctr">
                      <a:solidFill>
                        <a:schemeClr val="bg2"/>
                      </a:solidFill>
                      <a:prstDash val="solid"/>
                      <a:round/>
                      <a:headEnd type="none" w="med" len="med"/>
                      <a:tailEnd type="none" w="med" len="med"/>
                    </a:lnR>
                    <a:lnT w="57150" cap="flat" cmpd="sng" algn="ctr">
                      <a:solidFill>
                        <a:schemeClr val="bg1"/>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887054332"/>
                  </a:ext>
                </a:extLst>
              </a:tr>
            </a:tbl>
          </a:graphicData>
        </a:graphic>
      </p:graphicFrame>
      <p:sp>
        <p:nvSpPr>
          <p:cNvPr id="4" name="Slide Number Placeholder 3">
            <a:extLst>
              <a:ext uri="{FF2B5EF4-FFF2-40B4-BE49-F238E27FC236}">
                <a16:creationId xmlns:a16="http://schemas.microsoft.com/office/drawing/2014/main" id="{B1059B4D-A7FD-5157-0201-0C3F5A3D9940}"/>
              </a:ext>
            </a:extLst>
          </p:cNvPr>
          <p:cNvSpPr>
            <a:spLocks noGrp="1"/>
          </p:cNvSpPr>
          <p:nvPr>
            <p:ph type="sldNum" sz="quarter" idx="4"/>
          </p:nvPr>
        </p:nvSpPr>
        <p:spPr/>
        <p:txBody>
          <a:bodyPr/>
          <a:lstStyle/>
          <a:p>
            <a:fld id="{69C126A4-BD19-47E2-8A0E-0DE1B9D8C925}" type="slidenum">
              <a:rPr lang="en-US" smtClean="0"/>
              <a:pPr/>
              <a:t>17</a:t>
            </a:fld>
            <a:endParaRPr lang="en-US"/>
          </a:p>
        </p:txBody>
      </p:sp>
      <p:pic>
        <p:nvPicPr>
          <p:cNvPr id="6" name="Graphic 5" descr="Clock with solid fill">
            <a:extLst>
              <a:ext uri="{FF2B5EF4-FFF2-40B4-BE49-F238E27FC236}">
                <a16:creationId xmlns:a16="http://schemas.microsoft.com/office/drawing/2014/main" id="{EFE8B6EE-C3EE-DFE7-0D55-C46A78C30C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7840" y="3957738"/>
            <a:ext cx="1289826" cy="1289826"/>
          </a:xfrm>
          <a:prstGeom prst="rect">
            <a:avLst/>
          </a:prstGeom>
        </p:spPr>
      </p:pic>
      <p:pic>
        <p:nvPicPr>
          <p:cNvPr id="11" name="Picture 7">
            <a:extLst>
              <a:ext uri="{FF2B5EF4-FFF2-40B4-BE49-F238E27FC236}">
                <a16:creationId xmlns:a16="http://schemas.microsoft.com/office/drawing/2014/main" id="{00F30186-F41E-4987-5EC7-41902E152A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53471" y="1610436"/>
            <a:ext cx="1569751" cy="1033941"/>
          </a:xfrm>
          <a:prstGeom prst="rect">
            <a:avLst/>
          </a:prstGeom>
        </p:spPr>
      </p:pic>
      <p:sp>
        <p:nvSpPr>
          <p:cNvPr id="12" name="Explosion: 8 Points 11">
            <a:extLst>
              <a:ext uri="{FF2B5EF4-FFF2-40B4-BE49-F238E27FC236}">
                <a16:creationId xmlns:a16="http://schemas.microsoft.com/office/drawing/2014/main" id="{FE4C17F5-BE79-4C60-D4EC-366B39062CFC}"/>
              </a:ext>
            </a:extLst>
          </p:cNvPr>
          <p:cNvSpPr/>
          <p:nvPr/>
        </p:nvSpPr>
        <p:spPr>
          <a:xfrm rot="471399">
            <a:off x="10851759" y="942158"/>
            <a:ext cx="1055229" cy="758469"/>
          </a:xfrm>
          <a:prstGeom prst="irregularSeal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NEW</a:t>
            </a:r>
          </a:p>
        </p:txBody>
      </p:sp>
      <p:sp>
        <p:nvSpPr>
          <p:cNvPr id="13" name="Explosion: 8 Points 12">
            <a:extLst>
              <a:ext uri="{FF2B5EF4-FFF2-40B4-BE49-F238E27FC236}">
                <a16:creationId xmlns:a16="http://schemas.microsoft.com/office/drawing/2014/main" id="{50889D4E-4DEF-2F7F-3361-EA889C787E9F}"/>
              </a:ext>
            </a:extLst>
          </p:cNvPr>
          <p:cNvSpPr/>
          <p:nvPr/>
        </p:nvSpPr>
        <p:spPr>
          <a:xfrm rot="471399">
            <a:off x="10851759" y="2860903"/>
            <a:ext cx="1055229" cy="758469"/>
          </a:xfrm>
          <a:prstGeom prst="irregularSeal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NEW</a:t>
            </a:r>
          </a:p>
        </p:txBody>
      </p:sp>
    </p:spTree>
    <p:extLst>
      <p:ext uri="{BB962C8B-B14F-4D97-AF65-F5344CB8AC3E}">
        <p14:creationId xmlns:p14="http://schemas.microsoft.com/office/powerpoint/2010/main" val="58351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1200" y="397751"/>
            <a:ext cx="7549285" cy="566822"/>
          </a:xfrm>
          <a:prstGeom prst="rect">
            <a:avLst/>
          </a:prstGeom>
        </p:spPr>
        <p:txBody>
          <a:bodyPr vert="horz" wrap="square" lIns="0" tIns="12700" rIns="0" bIns="0" rtlCol="0">
            <a:spAutoFit/>
          </a:bodyPr>
          <a:lstStyle/>
          <a:p>
            <a:pPr marL="12700">
              <a:lnSpc>
                <a:spcPct val="100000"/>
              </a:lnSpc>
              <a:spcBef>
                <a:spcPts val="100"/>
              </a:spcBef>
            </a:pPr>
            <a:r>
              <a:t>Online</a:t>
            </a:r>
            <a:r>
              <a:rPr spc="-95"/>
              <a:t> </a:t>
            </a:r>
            <a:r>
              <a:t>Practice</a:t>
            </a:r>
            <a:r>
              <a:rPr spc="15"/>
              <a:t> </a:t>
            </a:r>
            <a:r>
              <a:rPr lang="en-US" spc="15"/>
              <a:t> and Released </a:t>
            </a:r>
            <a:r>
              <a:rPr spc="-55"/>
              <a:t>Tests</a:t>
            </a:r>
          </a:p>
        </p:txBody>
      </p:sp>
      <p:sp>
        <p:nvSpPr>
          <p:cNvPr id="3" name="object 3"/>
          <p:cNvSpPr txBox="1"/>
          <p:nvPr/>
        </p:nvSpPr>
        <p:spPr>
          <a:xfrm>
            <a:off x="4787539" y="1384906"/>
            <a:ext cx="6835688" cy="4440574"/>
          </a:xfrm>
          <a:prstGeom prst="rect">
            <a:avLst/>
          </a:prstGeom>
        </p:spPr>
        <p:txBody>
          <a:bodyPr vert="horz" wrap="square" lIns="0" tIns="55244" rIns="0" bIns="0" rtlCol="0">
            <a:spAutoFit/>
          </a:bodyPr>
          <a:lstStyle/>
          <a:p>
            <a:pPr marL="241300" marR="200025" indent="-228600">
              <a:lnSpc>
                <a:spcPct val="90000"/>
              </a:lnSpc>
              <a:spcBef>
                <a:spcPts val="434"/>
              </a:spcBef>
              <a:buClr>
                <a:srgbClr val="F05F38"/>
              </a:buClr>
              <a:buFont typeface="Wingdings"/>
              <a:buChar char=""/>
              <a:tabLst>
                <a:tab pos="241300" algn="l"/>
              </a:tabLst>
            </a:pPr>
            <a:r>
              <a:rPr sz="2200">
                <a:solidFill>
                  <a:srgbClr val="0D6CB8"/>
                </a:solidFill>
                <a:latin typeface="Calibri"/>
                <a:cs typeface="Calibri"/>
              </a:rPr>
              <a:t>Designed</a:t>
            </a:r>
            <a:r>
              <a:rPr sz="2200" spc="-15">
                <a:solidFill>
                  <a:srgbClr val="0D6CB8"/>
                </a:solidFill>
                <a:latin typeface="Calibri"/>
                <a:cs typeface="Calibri"/>
              </a:rPr>
              <a:t> </a:t>
            </a:r>
            <a:r>
              <a:rPr sz="2200">
                <a:solidFill>
                  <a:srgbClr val="0D6CB8"/>
                </a:solidFill>
                <a:latin typeface="Calibri"/>
                <a:cs typeface="Calibri"/>
              </a:rPr>
              <a:t>to</a:t>
            </a:r>
            <a:r>
              <a:rPr sz="2200" spc="-45">
                <a:solidFill>
                  <a:srgbClr val="0D6CB8"/>
                </a:solidFill>
                <a:latin typeface="Calibri"/>
                <a:cs typeface="Calibri"/>
              </a:rPr>
              <a:t> </a:t>
            </a:r>
            <a:r>
              <a:rPr sz="2200" spc="-10">
                <a:solidFill>
                  <a:srgbClr val="0D6CB8"/>
                </a:solidFill>
                <a:latin typeface="Calibri"/>
                <a:cs typeface="Calibri"/>
              </a:rPr>
              <a:t>familiarize</a:t>
            </a:r>
            <a:r>
              <a:rPr sz="2200" spc="-150">
                <a:solidFill>
                  <a:srgbClr val="0D6CB8"/>
                </a:solidFill>
                <a:latin typeface="Calibri"/>
                <a:cs typeface="Calibri"/>
              </a:rPr>
              <a:t> </a:t>
            </a:r>
            <a:r>
              <a:rPr sz="2200">
                <a:solidFill>
                  <a:srgbClr val="0D6CB8"/>
                </a:solidFill>
                <a:latin typeface="Calibri"/>
                <a:cs typeface="Calibri"/>
              </a:rPr>
              <a:t>students</a:t>
            </a:r>
            <a:r>
              <a:rPr sz="2200" spc="35">
                <a:solidFill>
                  <a:srgbClr val="0D6CB8"/>
                </a:solidFill>
                <a:latin typeface="Calibri"/>
                <a:cs typeface="Calibri"/>
              </a:rPr>
              <a:t> </a:t>
            </a:r>
            <a:r>
              <a:rPr sz="2200">
                <a:solidFill>
                  <a:srgbClr val="0D6CB8"/>
                </a:solidFill>
                <a:latin typeface="Calibri"/>
                <a:cs typeface="Calibri"/>
              </a:rPr>
              <a:t>with</a:t>
            </a:r>
            <a:r>
              <a:rPr sz="2200" spc="-40">
                <a:solidFill>
                  <a:srgbClr val="0D6CB8"/>
                </a:solidFill>
                <a:latin typeface="Calibri"/>
                <a:cs typeface="Calibri"/>
              </a:rPr>
              <a:t> </a:t>
            </a:r>
            <a:r>
              <a:rPr lang="en-US" sz="2200" spc="-40">
                <a:solidFill>
                  <a:srgbClr val="0D6CB8"/>
                </a:solidFill>
                <a:latin typeface="Calibri"/>
                <a:cs typeface="Calibri"/>
              </a:rPr>
              <a:t>the </a:t>
            </a:r>
            <a:r>
              <a:rPr sz="2200" spc="-10">
                <a:solidFill>
                  <a:srgbClr val="0D6CB8"/>
                </a:solidFill>
                <a:latin typeface="Calibri"/>
                <a:cs typeface="Calibri"/>
              </a:rPr>
              <a:t>online </a:t>
            </a:r>
            <a:r>
              <a:rPr sz="2200">
                <a:solidFill>
                  <a:srgbClr val="0D6CB8"/>
                </a:solidFill>
                <a:latin typeface="Calibri"/>
                <a:cs typeface="Calibri"/>
              </a:rPr>
              <a:t>testing</a:t>
            </a:r>
            <a:r>
              <a:rPr sz="2200" spc="-110">
                <a:solidFill>
                  <a:srgbClr val="0D6CB8"/>
                </a:solidFill>
                <a:latin typeface="Calibri"/>
                <a:cs typeface="Calibri"/>
              </a:rPr>
              <a:t> </a:t>
            </a:r>
            <a:r>
              <a:rPr sz="2200">
                <a:solidFill>
                  <a:srgbClr val="0D6CB8"/>
                </a:solidFill>
                <a:latin typeface="Calibri"/>
                <a:cs typeface="Calibri"/>
              </a:rPr>
              <a:t>environment,</a:t>
            </a:r>
            <a:r>
              <a:rPr sz="2200" spc="-80">
                <a:solidFill>
                  <a:srgbClr val="0D6CB8"/>
                </a:solidFill>
                <a:latin typeface="Calibri"/>
                <a:cs typeface="Calibri"/>
              </a:rPr>
              <a:t> </a:t>
            </a:r>
            <a:r>
              <a:rPr sz="2200">
                <a:solidFill>
                  <a:srgbClr val="0D6CB8"/>
                </a:solidFill>
                <a:latin typeface="Calibri"/>
                <a:cs typeface="Calibri"/>
              </a:rPr>
              <a:t>available</a:t>
            </a:r>
            <a:r>
              <a:rPr sz="2200" spc="-120">
                <a:solidFill>
                  <a:srgbClr val="0D6CB8"/>
                </a:solidFill>
                <a:latin typeface="Calibri"/>
                <a:cs typeface="Calibri"/>
              </a:rPr>
              <a:t> </a:t>
            </a:r>
            <a:r>
              <a:rPr sz="2200">
                <a:solidFill>
                  <a:srgbClr val="0D6CB8"/>
                </a:solidFill>
                <a:latin typeface="Calibri"/>
                <a:cs typeface="Calibri"/>
              </a:rPr>
              <a:t>tools,</a:t>
            </a:r>
            <a:r>
              <a:rPr sz="2200" spc="-120">
                <a:solidFill>
                  <a:srgbClr val="0D6CB8"/>
                </a:solidFill>
                <a:latin typeface="Calibri"/>
                <a:cs typeface="Calibri"/>
              </a:rPr>
              <a:t> </a:t>
            </a:r>
            <a:r>
              <a:rPr sz="2200" spc="-25">
                <a:solidFill>
                  <a:srgbClr val="0D6CB8"/>
                </a:solidFill>
                <a:latin typeface="Calibri"/>
                <a:cs typeface="Calibri"/>
              </a:rPr>
              <a:t>and </a:t>
            </a:r>
            <a:r>
              <a:rPr sz="2200">
                <a:solidFill>
                  <a:srgbClr val="0D6CB8"/>
                </a:solidFill>
                <a:latin typeface="Calibri"/>
                <a:cs typeface="Calibri"/>
              </a:rPr>
              <a:t>various</a:t>
            </a:r>
            <a:r>
              <a:rPr sz="2200" spc="-55">
                <a:solidFill>
                  <a:srgbClr val="0D6CB8"/>
                </a:solidFill>
                <a:latin typeface="Calibri"/>
                <a:cs typeface="Calibri"/>
              </a:rPr>
              <a:t> </a:t>
            </a:r>
            <a:r>
              <a:rPr sz="2200">
                <a:solidFill>
                  <a:srgbClr val="0D6CB8"/>
                </a:solidFill>
                <a:latin typeface="Calibri"/>
                <a:cs typeface="Calibri"/>
              </a:rPr>
              <a:t>types of</a:t>
            </a:r>
            <a:r>
              <a:rPr sz="2200" spc="-50">
                <a:solidFill>
                  <a:srgbClr val="0D6CB8"/>
                </a:solidFill>
                <a:latin typeface="Calibri"/>
                <a:cs typeface="Calibri"/>
              </a:rPr>
              <a:t> </a:t>
            </a:r>
            <a:r>
              <a:rPr sz="2200" spc="-10">
                <a:solidFill>
                  <a:srgbClr val="0D6CB8"/>
                </a:solidFill>
                <a:latin typeface="Calibri"/>
                <a:cs typeface="Calibri"/>
              </a:rPr>
              <a:t>questions.</a:t>
            </a:r>
            <a:endParaRPr sz="2200">
              <a:latin typeface="Calibri"/>
              <a:cs typeface="Calibri"/>
            </a:endParaRPr>
          </a:p>
          <a:p>
            <a:pPr>
              <a:lnSpc>
                <a:spcPct val="100000"/>
              </a:lnSpc>
              <a:spcBef>
                <a:spcPts val="45"/>
              </a:spcBef>
              <a:buClr>
                <a:srgbClr val="F05F38"/>
              </a:buClr>
              <a:buFont typeface="Wingdings"/>
              <a:buChar char=""/>
            </a:pPr>
            <a:endParaRPr sz="2200">
              <a:latin typeface="Calibri"/>
              <a:cs typeface="Calibri"/>
            </a:endParaRPr>
          </a:p>
          <a:p>
            <a:pPr marL="241300" marR="200025" indent="-228600">
              <a:lnSpc>
                <a:spcPct val="90000"/>
              </a:lnSpc>
              <a:spcBef>
                <a:spcPts val="434"/>
              </a:spcBef>
              <a:buClr>
                <a:srgbClr val="F05F38"/>
              </a:buClr>
              <a:buFont typeface="Wingdings"/>
              <a:buChar char=""/>
              <a:tabLst>
                <a:tab pos="241300" algn="l"/>
              </a:tabLst>
            </a:pPr>
            <a:r>
              <a:rPr sz="2200">
                <a:solidFill>
                  <a:srgbClr val="0D6CB8"/>
                </a:solidFill>
                <a:latin typeface="Calibri"/>
                <a:cs typeface="Calibri"/>
              </a:rPr>
              <a:t>Students</a:t>
            </a:r>
            <a:r>
              <a:rPr lang="en-US" sz="2200">
                <a:solidFill>
                  <a:srgbClr val="0D6CB8"/>
                </a:solidFill>
                <a:latin typeface="Calibri"/>
                <a:cs typeface="Calibri"/>
              </a:rPr>
              <a:t> </a:t>
            </a:r>
            <a:r>
              <a:rPr sz="2200">
                <a:solidFill>
                  <a:srgbClr val="0D6CB8"/>
                </a:solidFill>
                <a:latin typeface="Calibri"/>
                <a:cs typeface="Calibri"/>
              </a:rPr>
              <a:t>may</a:t>
            </a:r>
            <a:r>
              <a:rPr lang="en-US" sz="2200">
                <a:solidFill>
                  <a:srgbClr val="0D6CB8"/>
                </a:solidFill>
                <a:latin typeface="Calibri"/>
                <a:cs typeface="Calibri"/>
              </a:rPr>
              <a:t> </a:t>
            </a:r>
            <a:r>
              <a:rPr sz="2200">
                <a:solidFill>
                  <a:srgbClr val="0D6CB8"/>
                </a:solidFill>
                <a:latin typeface="Calibri"/>
                <a:cs typeface="Calibri"/>
              </a:rPr>
              <a:t>sign</a:t>
            </a:r>
            <a:r>
              <a:rPr lang="en-US" sz="2200">
                <a:solidFill>
                  <a:srgbClr val="0D6CB8"/>
                </a:solidFill>
                <a:latin typeface="Calibri"/>
                <a:cs typeface="Calibri"/>
              </a:rPr>
              <a:t> </a:t>
            </a:r>
            <a:r>
              <a:rPr sz="2200">
                <a:solidFill>
                  <a:srgbClr val="0D6CB8"/>
                </a:solidFill>
                <a:latin typeface="Calibri"/>
                <a:cs typeface="Calibri"/>
              </a:rPr>
              <a:t>in</a:t>
            </a:r>
            <a:r>
              <a:rPr lang="en-US" sz="2200">
                <a:solidFill>
                  <a:srgbClr val="0D6CB8"/>
                </a:solidFill>
                <a:latin typeface="Calibri"/>
                <a:cs typeface="Calibri"/>
              </a:rPr>
              <a:t> </a:t>
            </a:r>
            <a:r>
              <a:rPr sz="2200">
                <a:solidFill>
                  <a:srgbClr val="0D6CB8"/>
                </a:solidFill>
                <a:latin typeface="Calibri"/>
                <a:cs typeface="Calibri"/>
              </a:rPr>
              <a:t>with</a:t>
            </a:r>
            <a:r>
              <a:rPr lang="en-US" sz="2200">
                <a:solidFill>
                  <a:srgbClr val="0D6CB8"/>
                </a:solidFill>
                <a:latin typeface="Calibri"/>
                <a:cs typeface="Calibri"/>
              </a:rPr>
              <a:t> </a:t>
            </a:r>
            <a:r>
              <a:rPr sz="2200">
                <a:solidFill>
                  <a:srgbClr val="0D6CB8"/>
                </a:solidFill>
                <a:latin typeface="Calibri"/>
                <a:cs typeface="Calibri"/>
              </a:rPr>
              <a:t>their</a:t>
            </a:r>
            <a:r>
              <a:rPr lang="en-US" sz="2200">
                <a:solidFill>
                  <a:srgbClr val="0D6CB8"/>
                </a:solidFill>
                <a:latin typeface="Calibri"/>
                <a:cs typeface="Calibri"/>
              </a:rPr>
              <a:t> </a:t>
            </a:r>
            <a:r>
              <a:rPr sz="2200">
                <a:solidFill>
                  <a:srgbClr val="0D6CB8"/>
                </a:solidFill>
                <a:latin typeface="Calibri"/>
                <a:cs typeface="Calibri"/>
              </a:rPr>
              <a:t>credentials</a:t>
            </a:r>
            <a:r>
              <a:rPr lang="en-US" sz="2200">
                <a:solidFill>
                  <a:srgbClr val="0D6CB8"/>
                </a:solidFill>
                <a:latin typeface="Calibri"/>
                <a:cs typeface="Calibri"/>
              </a:rPr>
              <a:t> to practice with </a:t>
            </a:r>
            <a:r>
              <a:rPr sz="2200">
                <a:solidFill>
                  <a:srgbClr val="0D6CB8"/>
                </a:solidFill>
                <a:latin typeface="Calibri"/>
                <a:cs typeface="Calibri"/>
              </a:rPr>
              <a:t>their</a:t>
            </a:r>
            <a:r>
              <a:rPr lang="en-US" sz="2200">
                <a:solidFill>
                  <a:srgbClr val="0D6CB8"/>
                </a:solidFill>
                <a:latin typeface="Calibri"/>
                <a:cs typeface="Calibri"/>
              </a:rPr>
              <a:t> </a:t>
            </a:r>
            <a:r>
              <a:rPr sz="2200">
                <a:solidFill>
                  <a:srgbClr val="0D6CB8"/>
                </a:solidFill>
                <a:latin typeface="Calibri"/>
                <a:cs typeface="Calibri"/>
              </a:rPr>
              <a:t>current</a:t>
            </a:r>
            <a:r>
              <a:rPr lang="en-US" sz="2200">
                <a:solidFill>
                  <a:srgbClr val="0D6CB8"/>
                </a:solidFill>
                <a:latin typeface="Calibri"/>
                <a:cs typeface="Calibri"/>
              </a:rPr>
              <a:t> </a:t>
            </a:r>
            <a:r>
              <a:rPr sz="2200">
                <a:solidFill>
                  <a:srgbClr val="0D6CB8"/>
                </a:solidFill>
                <a:latin typeface="Calibri"/>
                <a:cs typeface="Calibri"/>
              </a:rPr>
              <a:t>test</a:t>
            </a:r>
            <a:r>
              <a:rPr lang="en-US" sz="2200">
                <a:solidFill>
                  <a:srgbClr val="0D6CB8"/>
                </a:solidFill>
                <a:latin typeface="Calibri"/>
                <a:cs typeface="Calibri"/>
              </a:rPr>
              <a:t> attributes, such as a student who is approved for STT. Eligibility needs to be already noted in TIDE, so the attribute is available when the student signs in for his or her practice test.  </a:t>
            </a:r>
          </a:p>
          <a:p>
            <a:pPr>
              <a:lnSpc>
                <a:spcPct val="100000"/>
              </a:lnSpc>
              <a:spcBef>
                <a:spcPts val="15"/>
              </a:spcBef>
              <a:buClr>
                <a:srgbClr val="F05F38"/>
              </a:buClr>
              <a:buFont typeface="Wingdings"/>
              <a:buChar char=""/>
            </a:pPr>
            <a:endParaRPr sz="2200">
              <a:latin typeface="Calibri"/>
              <a:cs typeface="Calibri"/>
            </a:endParaRPr>
          </a:p>
          <a:p>
            <a:pPr marL="241300" marR="173990" indent="-228600">
              <a:lnSpc>
                <a:spcPct val="90000"/>
              </a:lnSpc>
              <a:buClr>
                <a:srgbClr val="F05F38"/>
              </a:buClr>
              <a:buFont typeface="Wingdings"/>
              <a:buChar char=""/>
              <a:tabLst>
                <a:tab pos="241300" algn="l"/>
              </a:tabLst>
            </a:pPr>
            <a:r>
              <a:rPr lang="en-US" sz="2200">
                <a:solidFill>
                  <a:srgbClr val="0D6CB8"/>
                </a:solidFill>
                <a:latin typeface="Calibri"/>
                <a:cs typeface="Calibri"/>
              </a:rPr>
              <a:t>Includes </a:t>
            </a:r>
            <a:r>
              <a:rPr sz="2200" spc="-30">
                <a:solidFill>
                  <a:srgbClr val="0D6CB8"/>
                </a:solidFill>
                <a:latin typeface="Calibri"/>
                <a:cs typeface="Calibri"/>
              </a:rPr>
              <a:t>STAAR</a:t>
            </a:r>
            <a:r>
              <a:rPr sz="2200" spc="-45">
                <a:solidFill>
                  <a:srgbClr val="0D6CB8"/>
                </a:solidFill>
                <a:latin typeface="Calibri"/>
                <a:cs typeface="Calibri"/>
              </a:rPr>
              <a:t> </a:t>
            </a:r>
            <a:r>
              <a:rPr sz="2200">
                <a:solidFill>
                  <a:srgbClr val="0D6CB8"/>
                </a:solidFill>
                <a:latin typeface="Calibri"/>
                <a:cs typeface="Calibri"/>
              </a:rPr>
              <a:t>redesign</a:t>
            </a:r>
            <a:r>
              <a:rPr sz="2200" spc="-45">
                <a:solidFill>
                  <a:srgbClr val="0D6CB8"/>
                </a:solidFill>
                <a:latin typeface="Calibri"/>
                <a:cs typeface="Calibri"/>
              </a:rPr>
              <a:t> </a:t>
            </a:r>
            <a:r>
              <a:rPr sz="2200">
                <a:solidFill>
                  <a:srgbClr val="0D6CB8"/>
                </a:solidFill>
                <a:latin typeface="Calibri"/>
                <a:cs typeface="Calibri"/>
              </a:rPr>
              <a:t>practice</a:t>
            </a:r>
            <a:r>
              <a:rPr sz="2200" spc="-114">
                <a:solidFill>
                  <a:srgbClr val="0D6CB8"/>
                </a:solidFill>
                <a:latin typeface="Calibri"/>
                <a:cs typeface="Calibri"/>
              </a:rPr>
              <a:t> </a:t>
            </a:r>
            <a:r>
              <a:rPr sz="2200" spc="-10">
                <a:solidFill>
                  <a:srgbClr val="0D6CB8"/>
                </a:solidFill>
                <a:latin typeface="Calibri"/>
                <a:cs typeface="Calibri"/>
              </a:rPr>
              <a:t>tests, </a:t>
            </a:r>
            <a:r>
              <a:rPr sz="2200" spc="-30">
                <a:solidFill>
                  <a:srgbClr val="0D6CB8"/>
                </a:solidFill>
                <a:latin typeface="Calibri"/>
                <a:cs typeface="Calibri"/>
              </a:rPr>
              <a:t>STAAR</a:t>
            </a:r>
            <a:r>
              <a:rPr sz="2200" spc="-55">
                <a:solidFill>
                  <a:srgbClr val="0D6CB8"/>
                </a:solidFill>
                <a:latin typeface="Calibri"/>
                <a:cs typeface="Calibri"/>
              </a:rPr>
              <a:t> </a:t>
            </a:r>
            <a:r>
              <a:rPr sz="2200">
                <a:solidFill>
                  <a:srgbClr val="0D6CB8"/>
                </a:solidFill>
                <a:latin typeface="Calibri"/>
                <a:cs typeface="Calibri"/>
              </a:rPr>
              <a:t>released</a:t>
            </a:r>
            <a:r>
              <a:rPr sz="2200" spc="-105">
                <a:solidFill>
                  <a:srgbClr val="0D6CB8"/>
                </a:solidFill>
                <a:latin typeface="Calibri"/>
                <a:cs typeface="Calibri"/>
              </a:rPr>
              <a:t> </a:t>
            </a:r>
            <a:r>
              <a:rPr sz="2200">
                <a:solidFill>
                  <a:srgbClr val="0D6CB8"/>
                </a:solidFill>
                <a:latin typeface="Calibri"/>
                <a:cs typeface="Calibri"/>
              </a:rPr>
              <a:t>tests,</a:t>
            </a:r>
            <a:r>
              <a:rPr sz="2200" spc="-35">
                <a:solidFill>
                  <a:srgbClr val="0D6CB8"/>
                </a:solidFill>
                <a:latin typeface="Calibri"/>
                <a:cs typeface="Calibri"/>
              </a:rPr>
              <a:t> </a:t>
            </a:r>
            <a:r>
              <a:rPr sz="2200" spc="-10">
                <a:solidFill>
                  <a:srgbClr val="0D6CB8"/>
                </a:solidFill>
                <a:latin typeface="Calibri"/>
                <a:cs typeface="Calibri"/>
              </a:rPr>
              <a:t>TELPAS</a:t>
            </a:r>
            <a:r>
              <a:rPr lang="en-US" sz="2200" spc="-10">
                <a:solidFill>
                  <a:srgbClr val="0D6CB8"/>
                </a:solidFill>
                <a:latin typeface="Calibri"/>
                <a:cs typeface="Calibri"/>
              </a:rPr>
              <a:t> Listening and Speaking practice and released tests, and TELPAS </a:t>
            </a:r>
            <a:r>
              <a:rPr sz="2200">
                <a:solidFill>
                  <a:srgbClr val="0D6CB8"/>
                </a:solidFill>
                <a:latin typeface="Calibri"/>
                <a:cs typeface="Calibri"/>
              </a:rPr>
              <a:t>Reading</a:t>
            </a:r>
            <a:r>
              <a:rPr sz="2200" spc="-25">
                <a:solidFill>
                  <a:srgbClr val="0D6CB8"/>
                </a:solidFill>
                <a:latin typeface="Calibri"/>
                <a:cs typeface="Calibri"/>
              </a:rPr>
              <a:t> </a:t>
            </a:r>
            <a:r>
              <a:rPr sz="2200">
                <a:solidFill>
                  <a:srgbClr val="0D6CB8"/>
                </a:solidFill>
                <a:latin typeface="Calibri"/>
                <a:cs typeface="Calibri"/>
              </a:rPr>
              <a:t>and</a:t>
            </a:r>
            <a:r>
              <a:rPr sz="2200" spc="-60">
                <a:solidFill>
                  <a:srgbClr val="0D6CB8"/>
                </a:solidFill>
                <a:latin typeface="Calibri"/>
                <a:cs typeface="Calibri"/>
              </a:rPr>
              <a:t> </a:t>
            </a:r>
            <a:r>
              <a:rPr sz="2200">
                <a:solidFill>
                  <a:srgbClr val="0D6CB8"/>
                </a:solidFill>
                <a:latin typeface="Calibri"/>
                <a:cs typeface="Calibri"/>
              </a:rPr>
              <a:t>Writing</a:t>
            </a:r>
            <a:r>
              <a:rPr sz="2200" spc="-60">
                <a:solidFill>
                  <a:srgbClr val="0D6CB8"/>
                </a:solidFill>
                <a:latin typeface="Calibri"/>
                <a:cs typeface="Calibri"/>
              </a:rPr>
              <a:t> </a:t>
            </a:r>
            <a:r>
              <a:rPr sz="2200">
                <a:solidFill>
                  <a:srgbClr val="0D6CB8"/>
                </a:solidFill>
                <a:latin typeface="Calibri"/>
                <a:cs typeface="Calibri"/>
              </a:rPr>
              <a:t>practice</a:t>
            </a:r>
            <a:r>
              <a:rPr sz="2200" spc="-125">
                <a:solidFill>
                  <a:srgbClr val="0D6CB8"/>
                </a:solidFill>
                <a:latin typeface="Calibri"/>
                <a:cs typeface="Calibri"/>
              </a:rPr>
              <a:t> </a:t>
            </a:r>
            <a:r>
              <a:rPr sz="2200" spc="-10">
                <a:solidFill>
                  <a:srgbClr val="0D6CB8"/>
                </a:solidFill>
                <a:latin typeface="Calibri"/>
                <a:cs typeface="Calibri"/>
              </a:rPr>
              <a:t>sets.</a:t>
            </a:r>
            <a:endParaRPr sz="2200">
              <a:latin typeface="Calibri"/>
              <a:cs typeface="Calibri"/>
            </a:endParaRPr>
          </a:p>
        </p:txBody>
      </p:sp>
      <p:pic>
        <p:nvPicPr>
          <p:cNvPr id="4" name="object 4" descr="It is a picture of the Practice and Released Tests index card on the Texas Assessment Resources webpage. "/>
          <p:cNvPicPr/>
          <p:nvPr/>
        </p:nvPicPr>
        <p:blipFill>
          <a:blip r:embed="rId2" cstate="print"/>
          <a:stretch>
            <a:fillRect/>
          </a:stretch>
        </p:blipFill>
        <p:spPr>
          <a:xfrm>
            <a:off x="471714" y="1183822"/>
            <a:ext cx="4222737" cy="4260837"/>
          </a:xfrm>
          <a:prstGeom prst="rect">
            <a:avLst/>
          </a:prstGeom>
        </p:spPr>
      </p:pic>
      <p:sp>
        <p:nvSpPr>
          <p:cNvPr id="7" name="Slide Number Placeholder 6">
            <a:extLst>
              <a:ext uri="{FF2B5EF4-FFF2-40B4-BE49-F238E27FC236}">
                <a16:creationId xmlns:a16="http://schemas.microsoft.com/office/drawing/2014/main" id="{39EADAAC-A929-3DA3-88B1-645AF0347587}"/>
              </a:ext>
            </a:extLst>
          </p:cNvPr>
          <p:cNvSpPr>
            <a:spLocks noGrp="1"/>
          </p:cNvSpPr>
          <p:nvPr>
            <p:ph type="sldNum" sz="quarter" idx="7"/>
          </p:nvPr>
        </p:nvSpPr>
        <p:spPr/>
        <p:txBody>
          <a:bodyPr/>
          <a:lstStyle/>
          <a:p>
            <a:fld id="{81D60167-4931-47E6-BA6A-407CBD079E47}" type="slidenum">
              <a:rPr lang="en-US" spc="-25" dirty="0"/>
              <a:t>18</a:t>
            </a:fld>
            <a:endParaRPr lang="en-US"/>
          </a:p>
        </p:txBody>
      </p:sp>
      <p:pic>
        <p:nvPicPr>
          <p:cNvPr id="5" name="Graphic 4" descr="Pin with solid fill">
            <a:extLst>
              <a:ext uri="{FF2B5EF4-FFF2-40B4-BE49-F238E27FC236}">
                <a16:creationId xmlns:a16="http://schemas.microsoft.com/office/drawing/2014/main" id="{AC0D9304-959B-D2A6-B54A-A0F7FD23CE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3706488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87F5-DAF8-46CF-AB90-DB5E89048554}"/>
              </a:ext>
            </a:extLst>
          </p:cNvPr>
          <p:cNvSpPr>
            <a:spLocks noGrp="1"/>
          </p:cNvSpPr>
          <p:nvPr>
            <p:ph type="title"/>
          </p:nvPr>
        </p:nvSpPr>
        <p:spPr/>
        <p:txBody>
          <a:bodyPr/>
          <a:lstStyle/>
          <a:p>
            <a:r>
              <a:rPr lang="en-US">
                <a:cs typeface="Calibri"/>
              </a:rPr>
              <a:t>TELPAS Released and Practice Tests </a:t>
            </a:r>
            <a:endParaRPr lang="en-US"/>
          </a:p>
        </p:txBody>
      </p:sp>
      <p:pic>
        <p:nvPicPr>
          <p:cNvPr id="6" name="Picture 5" descr="The Practice and Released Tests index card that is accessible on the texas assessment .gov site">
            <a:extLst>
              <a:ext uri="{FF2B5EF4-FFF2-40B4-BE49-F238E27FC236}">
                <a16:creationId xmlns:a16="http://schemas.microsoft.com/office/drawing/2014/main" id="{995AA44A-B75D-4E39-82F2-1D70B01CAFA5}"/>
              </a:ext>
              <a:ext uri="{C183D7F6-B498-43B3-948B-1728B52AA6E4}">
                <adec:decorative xmlns:adec="http://schemas.microsoft.com/office/drawing/2017/decorative" val="0"/>
              </a:ext>
            </a:extLst>
          </p:cNvPr>
          <p:cNvPicPr/>
          <p:nvPr/>
        </p:nvPicPr>
        <p:blipFill rotWithShape="1">
          <a:blip r:embed="rId2"/>
          <a:srcRect l="49078" t="35647" r="26625" b="12373"/>
          <a:stretch/>
        </p:blipFill>
        <p:spPr bwMode="auto">
          <a:xfrm>
            <a:off x="578734" y="904580"/>
            <a:ext cx="2789499" cy="2524420"/>
          </a:xfrm>
          <a:prstGeom prst="rect">
            <a:avLst/>
          </a:prstGeom>
          <a:ln>
            <a:noFill/>
          </a:ln>
          <a:extLst>
            <a:ext uri="{53640926-AAD7-44D8-BBD7-CCE9431645EC}">
              <a14:shadowObscured xmlns:a14="http://schemas.microsoft.com/office/drawing/2010/main"/>
            </a:ext>
          </a:extLst>
        </p:spPr>
      </p:pic>
      <p:pic>
        <p:nvPicPr>
          <p:cNvPr id="13" name="Picture 12" descr="Screenshot of the grade 2 TELPAS Released and Practice Tests screen that lists the TELPAS Writing Sampler, TELPAS Reading released and practice sets, and TELPAS Listening and Speaking released and practice sets">
            <a:extLst>
              <a:ext uri="{FF2B5EF4-FFF2-40B4-BE49-F238E27FC236}">
                <a16:creationId xmlns:a16="http://schemas.microsoft.com/office/drawing/2014/main" id="{E5D91FAB-4A0E-0FED-2CD0-6846DFFFADFE}"/>
              </a:ext>
              <a:ext uri="{C183D7F6-B498-43B3-948B-1728B52AA6E4}">
                <adec:decorative xmlns:adec="http://schemas.microsoft.com/office/drawing/2017/decorative" val="0"/>
              </a:ext>
            </a:extLst>
          </p:cNvPr>
          <p:cNvPicPr>
            <a:picLocks noChangeAspect="1"/>
          </p:cNvPicPr>
          <p:nvPr/>
        </p:nvPicPr>
        <p:blipFill rotWithShape="1">
          <a:blip r:embed="rId3"/>
          <a:srcRect l="8173" t="8853" r="75320" b="18967"/>
          <a:stretch/>
        </p:blipFill>
        <p:spPr bwMode="auto">
          <a:xfrm>
            <a:off x="6772244" y="1845543"/>
            <a:ext cx="4725035" cy="4114800"/>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12F1250C-8270-1B48-7755-808C743AD083}"/>
              </a:ext>
            </a:extLst>
          </p:cNvPr>
          <p:cNvSpPr>
            <a:spLocks noGrp="1"/>
          </p:cNvSpPr>
          <p:nvPr>
            <p:ph type="sldNum" sz="quarter" idx="4"/>
          </p:nvPr>
        </p:nvSpPr>
        <p:spPr/>
        <p:txBody>
          <a:bodyPr/>
          <a:lstStyle/>
          <a:p>
            <a:fld id="{69C126A4-BD19-47E2-8A0E-0DE1B9D8C925}" type="slidenum">
              <a:rPr lang="en-US" smtClean="0"/>
              <a:pPr/>
              <a:t>19</a:t>
            </a:fld>
            <a:endParaRPr lang="en-US"/>
          </a:p>
        </p:txBody>
      </p:sp>
      <p:pic>
        <p:nvPicPr>
          <p:cNvPr id="4" name="Picture 6" descr="It is a screenshot of the landing page of the practice and released test webpage. It shows how to select the grade level needed. ">
            <a:extLst>
              <a:ext uri="{FF2B5EF4-FFF2-40B4-BE49-F238E27FC236}">
                <a16:creationId xmlns:a16="http://schemas.microsoft.com/office/drawing/2014/main" id="{54F8298C-E8E8-08F5-8519-C992573B1A55}"/>
              </a:ext>
            </a:extLst>
          </p:cNvPr>
          <p:cNvPicPr>
            <a:picLocks noChangeAspect="1"/>
          </p:cNvPicPr>
          <p:nvPr/>
        </p:nvPicPr>
        <p:blipFill>
          <a:blip r:embed="rId4"/>
          <a:stretch>
            <a:fillRect/>
          </a:stretch>
        </p:blipFill>
        <p:spPr>
          <a:xfrm>
            <a:off x="3228279" y="1539155"/>
            <a:ext cx="3570248" cy="2971228"/>
          </a:xfrm>
          <a:prstGeom prst="rect">
            <a:avLst/>
          </a:prstGeom>
        </p:spPr>
      </p:pic>
      <p:sp>
        <p:nvSpPr>
          <p:cNvPr id="3" name="Arrow: Bent 2">
            <a:extLst>
              <a:ext uri="{FF2B5EF4-FFF2-40B4-BE49-F238E27FC236}">
                <a16:creationId xmlns:a16="http://schemas.microsoft.com/office/drawing/2014/main" id="{B9207911-10E4-4362-B611-9FF63491AF46}"/>
              </a:ext>
              <a:ext uri="{C183D7F6-B498-43B3-948B-1728B52AA6E4}">
                <adec:decorative xmlns:adec="http://schemas.microsoft.com/office/drawing/2017/decorative" val="1"/>
              </a:ext>
            </a:extLst>
          </p:cNvPr>
          <p:cNvSpPr/>
          <p:nvPr/>
        </p:nvSpPr>
        <p:spPr>
          <a:xfrm rot="10800000" flipH="1">
            <a:off x="1678329" y="3428999"/>
            <a:ext cx="1689904" cy="6907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Bent 9">
            <a:extLst>
              <a:ext uri="{FF2B5EF4-FFF2-40B4-BE49-F238E27FC236}">
                <a16:creationId xmlns:a16="http://schemas.microsoft.com/office/drawing/2014/main" id="{F32869FA-3CE6-4401-BF95-FEC3873030A8}"/>
              </a:ext>
              <a:ext uri="{C183D7F6-B498-43B3-948B-1728B52AA6E4}">
                <adec:decorative xmlns:adec="http://schemas.microsoft.com/office/drawing/2017/decorative" val="1"/>
              </a:ext>
            </a:extLst>
          </p:cNvPr>
          <p:cNvSpPr/>
          <p:nvPr/>
        </p:nvSpPr>
        <p:spPr>
          <a:xfrm rot="10800000" flipH="1">
            <a:off x="4496218" y="4313044"/>
            <a:ext cx="2188941" cy="6907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Graphic 6" descr="Pin with solid fill">
            <a:extLst>
              <a:ext uri="{FF2B5EF4-FFF2-40B4-BE49-F238E27FC236}">
                <a16:creationId xmlns:a16="http://schemas.microsoft.com/office/drawing/2014/main" id="{B76AB114-DF96-71C6-E786-59CCEB13E3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3695195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54983C-D94B-A5C2-D7D0-E530065E9462}"/>
              </a:ext>
            </a:extLst>
          </p:cNvPr>
          <p:cNvSpPr>
            <a:spLocks noGrp="1"/>
          </p:cNvSpPr>
          <p:nvPr>
            <p:ph type="title"/>
          </p:nvPr>
        </p:nvSpPr>
        <p:spPr/>
        <p:txBody>
          <a:bodyPr/>
          <a:lstStyle/>
          <a:p>
            <a:r>
              <a:rPr lang="en-US"/>
              <a:t>Agenda</a:t>
            </a:r>
          </a:p>
        </p:txBody>
      </p:sp>
      <p:sp>
        <p:nvSpPr>
          <p:cNvPr id="9" name="Content Placeholder 8">
            <a:extLst>
              <a:ext uri="{FF2B5EF4-FFF2-40B4-BE49-F238E27FC236}">
                <a16:creationId xmlns:a16="http://schemas.microsoft.com/office/drawing/2014/main" id="{DF88A0DF-8108-4C7D-72C0-A3F18FB2DDF0}"/>
              </a:ext>
            </a:extLst>
          </p:cNvPr>
          <p:cNvSpPr>
            <a:spLocks noGrp="1"/>
          </p:cNvSpPr>
          <p:nvPr>
            <p:ph idx="1"/>
          </p:nvPr>
        </p:nvSpPr>
        <p:spPr/>
        <p:txBody>
          <a:bodyPr/>
          <a:lstStyle/>
          <a:p>
            <a:r>
              <a:rPr lang="en-US"/>
              <a:t>TELPAS Updates</a:t>
            </a:r>
          </a:p>
          <a:p>
            <a:r>
              <a:rPr lang="en-US"/>
              <a:t>TELPAS Alternate Updates</a:t>
            </a:r>
          </a:p>
          <a:p>
            <a:r>
              <a:rPr lang="en-US"/>
              <a:t>Questions </a:t>
            </a:r>
          </a:p>
        </p:txBody>
      </p:sp>
      <p:sp>
        <p:nvSpPr>
          <p:cNvPr id="4" name="Slide Number Placeholder 3">
            <a:extLst>
              <a:ext uri="{FF2B5EF4-FFF2-40B4-BE49-F238E27FC236}">
                <a16:creationId xmlns:a16="http://schemas.microsoft.com/office/drawing/2014/main" id="{AF83D2E5-E37D-7EB3-8B49-43AD26D10BAE}"/>
              </a:ext>
            </a:extLst>
          </p:cNvPr>
          <p:cNvSpPr>
            <a:spLocks noGrp="1"/>
          </p:cNvSpPr>
          <p:nvPr>
            <p:ph type="sldNum" sz="quarter" idx="4"/>
          </p:nvPr>
        </p:nvSpPr>
        <p:spPr/>
        <p:txBody>
          <a:bodyPr/>
          <a:lstStyle/>
          <a:p>
            <a:fld id="{0088AB57-2DBE-44A3-AE96-942C49E954BF}" type="slidenum">
              <a:rPr lang="en-US" smtClean="0"/>
              <a:t>2</a:t>
            </a:fld>
            <a:endParaRPr lang="en-US"/>
          </a:p>
        </p:txBody>
      </p:sp>
    </p:spTree>
    <p:extLst>
      <p:ext uri="{BB962C8B-B14F-4D97-AF65-F5344CB8AC3E}">
        <p14:creationId xmlns:p14="http://schemas.microsoft.com/office/powerpoint/2010/main" val="1307964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74E3-2169-ECF2-39F9-382C9EFD7A75}"/>
              </a:ext>
            </a:extLst>
          </p:cNvPr>
          <p:cNvSpPr>
            <a:spLocks noGrp="1"/>
          </p:cNvSpPr>
          <p:nvPr>
            <p:ph type="title"/>
          </p:nvPr>
        </p:nvSpPr>
        <p:spPr>
          <a:xfrm>
            <a:off x="614408" y="360058"/>
            <a:ext cx="11121657" cy="751350"/>
          </a:xfrm>
        </p:spPr>
        <p:txBody>
          <a:bodyPr>
            <a:normAutofit fontScale="90000"/>
          </a:bodyPr>
          <a:lstStyle/>
          <a:p>
            <a:r>
              <a:rPr lang="en-US"/>
              <a:t>TELPAS Key Dates for Holistic Rater Training </a:t>
            </a:r>
            <a:br>
              <a:rPr lang="en-US"/>
            </a:br>
            <a:r>
              <a:rPr lang="en-US"/>
              <a:t>and Administrations</a:t>
            </a:r>
          </a:p>
        </p:txBody>
      </p:sp>
      <p:sp>
        <p:nvSpPr>
          <p:cNvPr id="4" name="Slide Number Placeholder 3">
            <a:extLst>
              <a:ext uri="{FF2B5EF4-FFF2-40B4-BE49-F238E27FC236}">
                <a16:creationId xmlns:a16="http://schemas.microsoft.com/office/drawing/2014/main" id="{8B8D3D15-6DD3-68FB-6B2C-433ED688DB45}"/>
              </a:ext>
            </a:extLst>
          </p:cNvPr>
          <p:cNvSpPr>
            <a:spLocks noGrp="1"/>
          </p:cNvSpPr>
          <p:nvPr>
            <p:ph type="sldNum" sz="quarter" idx="4"/>
          </p:nvPr>
        </p:nvSpPr>
        <p:spPr/>
        <p:txBody>
          <a:bodyPr/>
          <a:lstStyle/>
          <a:p>
            <a:fld id="{69C126A4-BD19-47E2-8A0E-0DE1B9D8C925}" type="slidenum">
              <a:rPr lang="en-US" smtClean="0"/>
              <a:pPr/>
              <a:t>20</a:t>
            </a:fld>
            <a:endParaRPr lang="en-US"/>
          </a:p>
        </p:txBody>
      </p:sp>
      <p:graphicFrame>
        <p:nvGraphicFramePr>
          <p:cNvPr id="5" name="Table 6">
            <a:extLst>
              <a:ext uri="{FF2B5EF4-FFF2-40B4-BE49-F238E27FC236}">
                <a16:creationId xmlns:a16="http://schemas.microsoft.com/office/drawing/2014/main" id="{62FCB834-904A-FB77-E04E-A7E9AAC70050}"/>
              </a:ext>
            </a:extLst>
          </p:cNvPr>
          <p:cNvGraphicFramePr>
            <a:graphicFrameLocks noGrp="1"/>
          </p:cNvGraphicFramePr>
          <p:nvPr>
            <p:ph idx="1"/>
            <p:extLst>
              <p:ext uri="{D42A27DB-BD31-4B8C-83A1-F6EECF244321}">
                <p14:modId xmlns:p14="http://schemas.microsoft.com/office/powerpoint/2010/main" val="3315141114"/>
              </p:ext>
            </p:extLst>
          </p:nvPr>
        </p:nvGraphicFramePr>
        <p:xfrm>
          <a:off x="712788" y="1495425"/>
          <a:ext cx="10623550" cy="2800155"/>
        </p:xfrm>
        <a:graphic>
          <a:graphicData uri="http://schemas.openxmlformats.org/drawingml/2006/table">
            <a:tbl>
              <a:tblPr firstRow="1" bandRow="1">
                <a:tableStyleId>{00A15C55-8517-42AA-B614-E9B94910E393}</a:tableStyleId>
              </a:tblPr>
              <a:tblGrid>
                <a:gridCol w="7397069">
                  <a:extLst>
                    <a:ext uri="{9D8B030D-6E8A-4147-A177-3AD203B41FA5}">
                      <a16:colId xmlns:a16="http://schemas.microsoft.com/office/drawing/2014/main" val="2333703296"/>
                    </a:ext>
                  </a:extLst>
                </a:gridCol>
                <a:gridCol w="3226481">
                  <a:extLst>
                    <a:ext uri="{9D8B030D-6E8A-4147-A177-3AD203B41FA5}">
                      <a16:colId xmlns:a16="http://schemas.microsoft.com/office/drawing/2014/main" val="3474020986"/>
                    </a:ext>
                  </a:extLst>
                </a:gridCol>
              </a:tblGrid>
              <a:tr h="603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TELPAS Assessment Window</a:t>
                      </a:r>
                    </a:p>
                    <a:p>
                      <a:pPr marL="0" marR="0" lvl="0" indent="0" algn="l" rtl="0" eaLnBrk="1" fontAlgn="auto" latinLnBrk="0" hangingPunct="1">
                        <a:lnSpc>
                          <a:spcPct val="100000"/>
                        </a:lnSpc>
                        <a:spcBef>
                          <a:spcPts val="0"/>
                        </a:spcBef>
                        <a:spcAft>
                          <a:spcPts val="0"/>
                        </a:spcAft>
                        <a:buClrTx/>
                        <a:buSzTx/>
                        <a:buFontTx/>
                        <a:buNone/>
                      </a:pPr>
                      <a:r>
                        <a:rPr lang="en-US"/>
                        <a:t>(Grades K-12 Listening, Speaking, Reading and Writing) </a:t>
                      </a:r>
                    </a:p>
                  </a:txBody>
                  <a:tcPr/>
                </a:tc>
                <a:tc>
                  <a:txBody>
                    <a:bodyPr/>
                    <a:lstStyle/>
                    <a:p>
                      <a:r>
                        <a:rPr lang="en-US"/>
                        <a:t>February 19 to March 29</a:t>
                      </a:r>
                    </a:p>
                  </a:txBody>
                  <a:tcPr/>
                </a:tc>
                <a:extLst>
                  <a:ext uri="{0D108BD9-81ED-4DB2-BD59-A6C34878D82A}">
                    <a16:rowId xmlns:a16="http://schemas.microsoft.com/office/drawing/2014/main" val="288472400"/>
                  </a:ext>
                </a:extLst>
              </a:tr>
              <a:tr h="459649">
                <a:tc>
                  <a:txBody>
                    <a:bodyPr/>
                    <a:lstStyle/>
                    <a:p>
                      <a:r>
                        <a:rPr lang="en-US"/>
                        <a:t>Assembling and Verifying Grades 2–12 Writing Collections course available*</a:t>
                      </a:r>
                    </a:p>
                  </a:txBody>
                  <a:tcPr/>
                </a:tc>
                <a:tc>
                  <a:txBody>
                    <a:bodyPr/>
                    <a:lstStyle/>
                    <a:p>
                      <a:r>
                        <a:rPr lang="en-US" strike="sngStrike"/>
                        <a:t>January 8</a:t>
                      </a:r>
                    </a:p>
                  </a:txBody>
                  <a:tcPr/>
                </a:tc>
                <a:extLst>
                  <a:ext uri="{0D108BD9-81ED-4DB2-BD59-A6C34878D82A}">
                    <a16:rowId xmlns:a16="http://schemas.microsoft.com/office/drawing/2014/main" val="2931314068"/>
                  </a:ext>
                </a:extLst>
              </a:tr>
              <a:tr h="349442">
                <a:tc>
                  <a:txBody>
                    <a:bodyPr/>
                    <a:lstStyle/>
                    <a:p>
                      <a:r>
                        <a:rPr lang="en-US" sz="1800" kern="1200">
                          <a:solidFill>
                            <a:schemeClr val="dk1"/>
                          </a:solidFill>
                          <a:effectLst/>
                        </a:rPr>
                        <a:t>Online basic training courses for new K–1 and 2–12 raters* available</a:t>
                      </a:r>
                      <a:endParaRPr lang="en-US"/>
                    </a:p>
                  </a:txBody>
                  <a:tcPr/>
                </a:tc>
                <a:tc>
                  <a:txBody>
                    <a:bodyPr/>
                    <a:lstStyle/>
                    <a:p>
                      <a:r>
                        <a:rPr lang="en-US" strike="sngStrike"/>
                        <a:t>January 22</a:t>
                      </a:r>
                    </a:p>
                  </a:txBody>
                  <a:tcPr/>
                </a:tc>
                <a:extLst>
                  <a:ext uri="{0D108BD9-81ED-4DB2-BD59-A6C34878D82A}">
                    <a16:rowId xmlns:a16="http://schemas.microsoft.com/office/drawing/2014/main" val="384498057"/>
                  </a:ext>
                </a:extLst>
              </a:tr>
              <a:tr h="349442">
                <a:tc>
                  <a:txBody>
                    <a:bodyPr/>
                    <a:lstStyle/>
                    <a:p>
                      <a:r>
                        <a:rPr lang="en-US"/>
                        <a:t>Calibration window opens for new and returning K-1 and 2-12* raters</a:t>
                      </a:r>
                    </a:p>
                  </a:txBody>
                  <a:tcPr/>
                </a:tc>
                <a:tc>
                  <a:txBody>
                    <a:bodyPr/>
                    <a:lstStyle/>
                    <a:p>
                      <a:r>
                        <a:rPr lang="en-US"/>
                        <a:t>February 5</a:t>
                      </a:r>
                    </a:p>
                  </a:txBody>
                  <a:tcPr/>
                </a:tc>
                <a:extLst>
                  <a:ext uri="{0D108BD9-81ED-4DB2-BD59-A6C34878D82A}">
                    <a16:rowId xmlns:a16="http://schemas.microsoft.com/office/drawing/2014/main" val="1921071463"/>
                  </a:ext>
                </a:extLst>
              </a:tr>
              <a:tr h="349442">
                <a:tc>
                  <a:txBody>
                    <a:bodyPr/>
                    <a:lstStyle/>
                    <a:p>
                      <a:r>
                        <a:rPr lang="en-US" sz="1800" kern="1200">
                          <a:solidFill>
                            <a:schemeClr val="dk1"/>
                          </a:solidFill>
                          <a:effectLst/>
                        </a:rPr>
                        <a:t>Earliest eligibility date for TELPAS writing samples*</a:t>
                      </a:r>
                      <a:endParaRPr lang="en-US"/>
                    </a:p>
                  </a:txBody>
                  <a:tcPr/>
                </a:tc>
                <a:tc>
                  <a:txBody>
                    <a:bodyPr/>
                    <a:lstStyle/>
                    <a:p>
                      <a:r>
                        <a:rPr lang="en-US"/>
                        <a:t>February 5</a:t>
                      </a:r>
                    </a:p>
                  </a:txBody>
                  <a:tcPr/>
                </a:tc>
                <a:extLst>
                  <a:ext uri="{0D108BD9-81ED-4DB2-BD59-A6C34878D82A}">
                    <a16:rowId xmlns:a16="http://schemas.microsoft.com/office/drawing/2014/main" val="3246793807"/>
                  </a:ext>
                </a:extLst>
              </a:tr>
              <a:tr h="60314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*Applicable for 2-12 raters with students with special holistic administration(s)</a:t>
                      </a:r>
                    </a:p>
                  </a:txBody>
                  <a:tcPr anchor="ctr"/>
                </a:tc>
                <a:tc hMerge="1">
                  <a:txBody>
                    <a:bodyPr/>
                    <a:lstStyle/>
                    <a:p>
                      <a:pPr lvl="0">
                        <a:buNone/>
                      </a:pPr>
                      <a:endParaRPr lang="en-US"/>
                    </a:p>
                  </a:txBody>
                  <a:tcPr/>
                </a:tc>
                <a:extLst>
                  <a:ext uri="{0D108BD9-81ED-4DB2-BD59-A6C34878D82A}">
                    <a16:rowId xmlns:a16="http://schemas.microsoft.com/office/drawing/2014/main" val="856524818"/>
                  </a:ext>
                </a:extLst>
              </a:tr>
            </a:tbl>
          </a:graphicData>
        </a:graphic>
      </p:graphicFrame>
      <p:pic>
        <p:nvPicPr>
          <p:cNvPr id="3" name="Graphic 2" descr="Pin with solid fill">
            <a:extLst>
              <a:ext uri="{FF2B5EF4-FFF2-40B4-BE49-F238E27FC236}">
                <a16:creationId xmlns:a16="http://schemas.microsoft.com/office/drawing/2014/main" id="{A444F546-1032-2322-B95F-5A67F7EF88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747225">
            <a:off x="10487143" y="117602"/>
            <a:ext cx="914400" cy="914400"/>
          </a:xfrm>
          <a:prstGeom prst="rect">
            <a:avLst/>
          </a:prstGeom>
        </p:spPr>
      </p:pic>
      <p:sp>
        <p:nvSpPr>
          <p:cNvPr id="6" name="TextBox 5">
            <a:extLst>
              <a:ext uri="{FF2B5EF4-FFF2-40B4-BE49-F238E27FC236}">
                <a16:creationId xmlns:a16="http://schemas.microsoft.com/office/drawing/2014/main" id="{912E5EFE-A787-A01A-5C42-46BF8EDF233E}"/>
              </a:ext>
            </a:extLst>
          </p:cNvPr>
          <p:cNvSpPr txBox="1"/>
          <p:nvPr/>
        </p:nvSpPr>
        <p:spPr>
          <a:xfrm>
            <a:off x="712788" y="4563122"/>
            <a:ext cx="10623550" cy="369332"/>
          </a:xfrm>
          <a:prstGeom prst="rect">
            <a:avLst/>
          </a:prstGeom>
          <a:noFill/>
        </p:spPr>
        <p:txBody>
          <a:bodyPr wrap="square" rtlCol="0">
            <a:spAutoFit/>
          </a:bodyPr>
          <a:lstStyle/>
          <a:p>
            <a:r>
              <a:rPr lang="en-US"/>
              <a:t>Refer to the </a:t>
            </a:r>
            <a:r>
              <a:rPr lang="en-US">
                <a:hlinkClick r:id="rId4"/>
              </a:rPr>
              <a:t>TELPAS Rater Training Activities</a:t>
            </a:r>
            <a:r>
              <a:rPr lang="en-US"/>
              <a:t> page in the DCCR for more information on rater training. </a:t>
            </a:r>
          </a:p>
        </p:txBody>
      </p:sp>
    </p:spTree>
    <p:extLst>
      <p:ext uri="{BB962C8B-B14F-4D97-AF65-F5344CB8AC3E}">
        <p14:creationId xmlns:p14="http://schemas.microsoft.com/office/powerpoint/2010/main" val="3780500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DDF2-8EA7-6E8A-5048-8ECE2A4FCF29}"/>
              </a:ext>
            </a:extLst>
          </p:cNvPr>
          <p:cNvSpPr>
            <a:spLocks noGrp="1"/>
          </p:cNvSpPr>
          <p:nvPr>
            <p:ph type="title"/>
          </p:nvPr>
        </p:nvSpPr>
        <p:spPr/>
        <p:txBody>
          <a:bodyPr/>
          <a:lstStyle/>
          <a:p>
            <a:r>
              <a:rPr lang="en-US"/>
              <a:t>Rater Credentials</a:t>
            </a:r>
          </a:p>
        </p:txBody>
      </p:sp>
      <p:graphicFrame>
        <p:nvGraphicFramePr>
          <p:cNvPr id="5" name="Table 5">
            <a:extLst>
              <a:ext uri="{FF2B5EF4-FFF2-40B4-BE49-F238E27FC236}">
                <a16:creationId xmlns:a16="http://schemas.microsoft.com/office/drawing/2014/main" id="{EFEC56EA-163C-657E-4BE6-BB6E69A45380}"/>
              </a:ext>
            </a:extLst>
          </p:cNvPr>
          <p:cNvGraphicFramePr>
            <a:graphicFrameLocks noGrp="1"/>
          </p:cNvGraphicFramePr>
          <p:nvPr>
            <p:ph idx="1"/>
            <p:extLst>
              <p:ext uri="{D42A27DB-BD31-4B8C-83A1-F6EECF244321}">
                <p14:modId xmlns:p14="http://schemas.microsoft.com/office/powerpoint/2010/main" val="1405642424"/>
              </p:ext>
            </p:extLst>
          </p:nvPr>
        </p:nvGraphicFramePr>
        <p:xfrm>
          <a:off x="601514" y="1234610"/>
          <a:ext cx="10623550" cy="4053840"/>
        </p:xfrm>
        <a:graphic>
          <a:graphicData uri="http://schemas.openxmlformats.org/drawingml/2006/table">
            <a:tbl>
              <a:tblPr firstRow="1" bandRow="1">
                <a:tableStyleId>{5C22544A-7EE6-4342-B048-85BDC9FD1C3A}</a:tableStyleId>
              </a:tblPr>
              <a:tblGrid>
                <a:gridCol w="5035277">
                  <a:extLst>
                    <a:ext uri="{9D8B030D-6E8A-4147-A177-3AD203B41FA5}">
                      <a16:colId xmlns:a16="http://schemas.microsoft.com/office/drawing/2014/main" val="120616962"/>
                    </a:ext>
                  </a:extLst>
                </a:gridCol>
                <a:gridCol w="5588273">
                  <a:extLst>
                    <a:ext uri="{9D8B030D-6E8A-4147-A177-3AD203B41FA5}">
                      <a16:colId xmlns:a16="http://schemas.microsoft.com/office/drawing/2014/main" val="3425020420"/>
                    </a:ext>
                  </a:extLst>
                </a:gridCol>
              </a:tblGrid>
              <a:tr h="127272">
                <a:tc>
                  <a:txBody>
                    <a:bodyPr/>
                    <a:lstStyle/>
                    <a:p>
                      <a:pPr marL="0" indent="0">
                        <a:buClr>
                          <a:srgbClr val="F16038"/>
                        </a:buClr>
                        <a:buFont typeface="Wingdings" panose="05000000000000000000" pitchFamily="2" charset="2"/>
                        <a:buNone/>
                      </a:pPr>
                      <a:r>
                        <a:rPr lang="en-US" sz="2000" b="0">
                          <a:solidFill>
                            <a:schemeClr val="tx1"/>
                          </a:solidFill>
                          <a:latin typeface="+mn-lt"/>
                        </a:rPr>
                        <a:t>A teacher (including a substitute teacher) selected to rate an EB student must</a:t>
                      </a:r>
                    </a:p>
                    <a:p>
                      <a:pPr marL="685800" lvl="0" indent="-457200">
                        <a:buClr>
                          <a:schemeClr val="accent1"/>
                        </a:buClr>
                        <a:buFont typeface="Arial" panose="020B0604020202020204" pitchFamily="34" charset="0"/>
                        <a:buChar char="•"/>
                      </a:pPr>
                      <a:r>
                        <a:rPr lang="en-US" sz="2000" b="0">
                          <a:solidFill>
                            <a:schemeClr val="tx1"/>
                          </a:solidFill>
                        </a:rPr>
                        <a:t>have the student in class at the time of the spring assessment window</a:t>
                      </a:r>
                    </a:p>
                    <a:p>
                      <a:pPr marL="685800" lvl="0" indent="-457200">
                        <a:buClr>
                          <a:schemeClr val="accent1"/>
                        </a:buClr>
                        <a:buFont typeface="Arial" panose="020B0604020202020204" pitchFamily="34" charset="0"/>
                        <a:buChar char="•"/>
                      </a:pPr>
                      <a:r>
                        <a:rPr lang="en-US" sz="2000" b="0">
                          <a:solidFill>
                            <a:schemeClr val="tx1"/>
                          </a:solidFill>
                        </a:rPr>
                        <a:t>be knowledgeable about the student’s ability to use English in instructional and informal settings</a:t>
                      </a:r>
                    </a:p>
                    <a:p>
                      <a:pPr marL="685800" lvl="0" indent="-457200">
                        <a:buClr>
                          <a:schemeClr val="accent1"/>
                        </a:buClr>
                        <a:buFont typeface="Arial" panose="020B0604020202020204" pitchFamily="34" charset="0"/>
                        <a:buChar char="•"/>
                      </a:pPr>
                      <a:r>
                        <a:rPr lang="en-US" sz="2000" b="0">
                          <a:solidFill>
                            <a:schemeClr val="tx1"/>
                          </a:solidFill>
                        </a:rPr>
                        <a:t>hold valid Texas education credentials, such as a teacher certificate or permit</a:t>
                      </a:r>
                    </a:p>
                    <a:p>
                      <a:pPr marL="685800" lvl="0" indent="-457200">
                        <a:buClr>
                          <a:schemeClr val="accent1"/>
                        </a:buClr>
                        <a:buFont typeface="Arial" panose="020B0604020202020204" pitchFamily="34" charset="0"/>
                        <a:buChar char="•"/>
                      </a:pPr>
                      <a:r>
                        <a:rPr lang="en-US" sz="2000" b="0">
                          <a:solidFill>
                            <a:schemeClr val="tx1"/>
                          </a:solidFill>
                        </a:rPr>
                        <a:t>be appropriately trained in the holistic rating process</a:t>
                      </a:r>
                    </a:p>
                    <a:p>
                      <a:pPr marL="685800" lvl="0" indent="-457200">
                        <a:buClr>
                          <a:schemeClr val="accent1"/>
                        </a:buClr>
                        <a:buFont typeface="Arial" panose="020B0604020202020204" pitchFamily="34" charset="0"/>
                        <a:buChar char="•"/>
                      </a:pPr>
                      <a:r>
                        <a:rPr lang="en-US" sz="2000" b="0">
                          <a:solidFill>
                            <a:schemeClr val="tx1"/>
                          </a:solidFill>
                        </a:rPr>
                        <a:t>rate the student in all eligible domains</a:t>
                      </a:r>
                    </a:p>
                    <a:p>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16038"/>
                        </a:buClr>
                        <a:buSzTx/>
                        <a:buFont typeface="Wingdings" panose="05000000000000000000" pitchFamily="2" charset="2"/>
                        <a:buNone/>
                        <a:tabLst/>
                        <a:defRPr/>
                      </a:pPr>
                      <a:r>
                        <a:rPr lang="en-US" sz="2000" b="0">
                          <a:solidFill>
                            <a:schemeClr val="tx1"/>
                          </a:solidFill>
                          <a:latin typeface="+mn-lt"/>
                        </a:rPr>
                        <a:t>Raters may include bilingual teachers, ESL teachers, general education teachers, gifted and talented teachers, and teachers of enrichment subjects. Paraprofessional may serve as raters.</a:t>
                      </a:r>
                      <a:endParaRPr lang="en-US" sz="20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3047036100"/>
                  </a:ext>
                </a:extLst>
              </a:tr>
            </a:tbl>
          </a:graphicData>
        </a:graphic>
      </p:graphicFrame>
      <p:sp>
        <p:nvSpPr>
          <p:cNvPr id="4" name="Slide Number Placeholder 3">
            <a:extLst>
              <a:ext uri="{FF2B5EF4-FFF2-40B4-BE49-F238E27FC236}">
                <a16:creationId xmlns:a16="http://schemas.microsoft.com/office/drawing/2014/main" id="{94C6C3D6-414E-36AD-EEB5-520FB8060E6F}"/>
              </a:ext>
            </a:extLst>
          </p:cNvPr>
          <p:cNvSpPr>
            <a:spLocks noGrp="1"/>
          </p:cNvSpPr>
          <p:nvPr>
            <p:ph type="sldNum" sz="quarter" idx="4"/>
          </p:nvPr>
        </p:nvSpPr>
        <p:spPr/>
        <p:txBody>
          <a:bodyPr/>
          <a:lstStyle/>
          <a:p>
            <a:fld id="{69C126A4-BD19-47E2-8A0E-0DE1B9D8C925}" type="slidenum">
              <a:rPr lang="en-US" smtClean="0"/>
              <a:pPr/>
              <a:t>21</a:t>
            </a:fld>
            <a:endParaRPr lang="en-US"/>
          </a:p>
        </p:txBody>
      </p:sp>
    </p:spTree>
    <p:extLst>
      <p:ext uri="{BB962C8B-B14F-4D97-AF65-F5344CB8AC3E}">
        <p14:creationId xmlns:p14="http://schemas.microsoft.com/office/powerpoint/2010/main" val="4197780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DDF2-8EA7-6E8A-5048-8ECE2A4FCF29}"/>
              </a:ext>
            </a:extLst>
          </p:cNvPr>
          <p:cNvSpPr>
            <a:spLocks noGrp="1"/>
          </p:cNvSpPr>
          <p:nvPr>
            <p:ph type="title"/>
          </p:nvPr>
        </p:nvSpPr>
        <p:spPr/>
        <p:txBody>
          <a:bodyPr/>
          <a:lstStyle/>
          <a:p>
            <a:r>
              <a:rPr lang="en-US"/>
              <a:t>Rater Credentials (continued)</a:t>
            </a:r>
          </a:p>
        </p:txBody>
      </p:sp>
      <p:graphicFrame>
        <p:nvGraphicFramePr>
          <p:cNvPr id="5" name="Table 5">
            <a:extLst>
              <a:ext uri="{FF2B5EF4-FFF2-40B4-BE49-F238E27FC236}">
                <a16:creationId xmlns:a16="http://schemas.microsoft.com/office/drawing/2014/main" id="{EFEC56EA-163C-657E-4BE6-BB6E69A45380}"/>
              </a:ext>
            </a:extLst>
          </p:cNvPr>
          <p:cNvGraphicFramePr>
            <a:graphicFrameLocks noGrp="1"/>
          </p:cNvGraphicFramePr>
          <p:nvPr>
            <p:ph idx="1"/>
          </p:nvPr>
        </p:nvGraphicFramePr>
        <p:xfrm>
          <a:off x="712380" y="1430853"/>
          <a:ext cx="10623550" cy="2834640"/>
        </p:xfrm>
        <a:graphic>
          <a:graphicData uri="http://schemas.openxmlformats.org/drawingml/2006/table">
            <a:tbl>
              <a:tblPr firstRow="1" bandRow="1">
                <a:tableStyleId>{5C22544A-7EE6-4342-B048-85BDC9FD1C3A}</a:tableStyleId>
              </a:tblPr>
              <a:tblGrid>
                <a:gridCol w="5035277">
                  <a:extLst>
                    <a:ext uri="{9D8B030D-6E8A-4147-A177-3AD203B41FA5}">
                      <a16:colId xmlns:a16="http://schemas.microsoft.com/office/drawing/2014/main" val="120616962"/>
                    </a:ext>
                  </a:extLst>
                </a:gridCol>
                <a:gridCol w="5588273">
                  <a:extLst>
                    <a:ext uri="{9D8B030D-6E8A-4147-A177-3AD203B41FA5}">
                      <a16:colId xmlns:a16="http://schemas.microsoft.com/office/drawing/2014/main" val="3425020420"/>
                    </a:ext>
                  </a:extLst>
                </a:gridCol>
              </a:tblGrid>
              <a:tr h="370840">
                <a:tc>
                  <a:txBody>
                    <a:bodyPr/>
                    <a:lstStyle/>
                    <a:p>
                      <a:r>
                        <a:rPr lang="en-US" b="0">
                          <a:solidFill>
                            <a:schemeClr val="tx1"/>
                          </a:solidFill>
                          <a:latin typeface="+mn-lt"/>
                        </a:rPr>
                        <a:t>Certified and noncertified staff members who are currently employed by the district and routinely work with students in the classroom may serve as raters only if they</a:t>
                      </a:r>
                    </a:p>
                    <a:p>
                      <a:pPr marL="742950" lvl="1" indent="-285750">
                        <a:buClr>
                          <a:schemeClr val="accent1"/>
                        </a:buClr>
                        <a:buFont typeface="Arial" panose="020B0604020202020204" pitchFamily="34" charset="0"/>
                        <a:buChar char="•"/>
                      </a:pPr>
                      <a:r>
                        <a:rPr lang="en-US" b="0">
                          <a:solidFill>
                            <a:schemeClr val="tx1"/>
                          </a:solidFill>
                          <a:latin typeface="+mn-lt"/>
                        </a:rPr>
                        <a:t>are trained in test security and administration procedures, </a:t>
                      </a:r>
                    </a:p>
                    <a:p>
                      <a:pPr marL="742950" lvl="1" indent="-285750">
                        <a:buClr>
                          <a:schemeClr val="accent1"/>
                        </a:buClr>
                        <a:buFont typeface="Arial" panose="020B0604020202020204" pitchFamily="34" charset="0"/>
                        <a:buChar char="•"/>
                      </a:pPr>
                      <a:r>
                        <a:rPr lang="en-US" b="0">
                          <a:solidFill>
                            <a:schemeClr val="tx1"/>
                          </a:solidFill>
                          <a:latin typeface="+mn-lt"/>
                        </a:rPr>
                        <a:t>complete </a:t>
                      </a:r>
                      <a:r>
                        <a:rPr lang="en-US" b="0">
                          <a:solidFill>
                            <a:schemeClr val="tx1"/>
                          </a:solidFill>
                        </a:rPr>
                        <a:t>rater training requirements, </a:t>
                      </a:r>
                      <a:r>
                        <a:rPr lang="en-US" b="0">
                          <a:solidFill>
                            <a:schemeClr val="tx1"/>
                          </a:solidFill>
                          <a:latin typeface="+mn-lt"/>
                        </a:rPr>
                        <a:t>and </a:t>
                      </a:r>
                    </a:p>
                    <a:p>
                      <a:pPr marL="742950" lvl="1" indent="-285750">
                        <a:buClr>
                          <a:schemeClr val="accent1"/>
                        </a:buClr>
                        <a:buFont typeface="Arial" panose="020B0604020202020204" pitchFamily="34" charset="0"/>
                        <a:buChar char="•"/>
                      </a:pPr>
                      <a:r>
                        <a:rPr lang="en-US" b="0">
                          <a:solidFill>
                            <a:schemeClr val="tx1"/>
                          </a:solidFill>
                          <a:latin typeface="+mn-lt"/>
                        </a:rPr>
                        <a:t>sign an Oath of Test Security and Confidentiality. </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b="0">
                          <a:solidFill>
                            <a:schemeClr val="tx1"/>
                          </a:solidFill>
                          <a:latin typeface="+mn-lt"/>
                        </a:rPr>
                        <a:t>Noncertified staff members must be supervised, either directly or indirectly, by a certified staff member on the same campus throughout the test administration. </a:t>
                      </a:r>
                    </a:p>
                    <a:p>
                      <a:pPr marL="742950" lvl="1" indent="-285750">
                        <a:buClr>
                          <a:schemeClr val="accent1"/>
                        </a:buClr>
                        <a:buFont typeface="Arial" panose="020B0604020202020204" pitchFamily="34" charset="0"/>
                        <a:buChar char="•"/>
                      </a:pPr>
                      <a:r>
                        <a:rPr lang="en-US" b="0">
                          <a:solidFill>
                            <a:schemeClr val="tx1"/>
                          </a:solidFill>
                          <a:latin typeface="+mn-lt"/>
                        </a:rPr>
                        <a:t>If a noncertified staff member is responsible for a violation of test security or confidentiality, the supervising certified staff member is subject to penalty.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83560921"/>
                  </a:ext>
                </a:extLst>
              </a:tr>
            </a:tbl>
          </a:graphicData>
        </a:graphic>
      </p:graphicFrame>
      <p:sp>
        <p:nvSpPr>
          <p:cNvPr id="4" name="Slide Number Placeholder 3">
            <a:extLst>
              <a:ext uri="{FF2B5EF4-FFF2-40B4-BE49-F238E27FC236}">
                <a16:creationId xmlns:a16="http://schemas.microsoft.com/office/drawing/2014/main" id="{94C6C3D6-414E-36AD-EEB5-520FB8060E6F}"/>
              </a:ext>
            </a:extLst>
          </p:cNvPr>
          <p:cNvSpPr>
            <a:spLocks noGrp="1"/>
          </p:cNvSpPr>
          <p:nvPr>
            <p:ph type="sldNum" sz="quarter" idx="4"/>
          </p:nvPr>
        </p:nvSpPr>
        <p:spPr/>
        <p:txBody>
          <a:bodyPr/>
          <a:lstStyle/>
          <a:p>
            <a:fld id="{69C126A4-BD19-47E2-8A0E-0DE1B9D8C925}" type="slidenum">
              <a:rPr lang="en-US" smtClean="0"/>
              <a:pPr/>
              <a:t>22</a:t>
            </a:fld>
            <a:endParaRPr lang="en-US"/>
          </a:p>
        </p:txBody>
      </p:sp>
      <p:sp>
        <p:nvSpPr>
          <p:cNvPr id="6" name="TextBox 5">
            <a:extLst>
              <a:ext uri="{FF2B5EF4-FFF2-40B4-BE49-F238E27FC236}">
                <a16:creationId xmlns:a16="http://schemas.microsoft.com/office/drawing/2014/main" id="{39EA9C3A-0FB3-E026-0E63-4725F10D6CCF}"/>
              </a:ext>
            </a:extLst>
          </p:cNvPr>
          <p:cNvSpPr txBox="1"/>
          <p:nvPr/>
        </p:nvSpPr>
        <p:spPr>
          <a:xfrm>
            <a:off x="866100" y="4537914"/>
            <a:ext cx="10469829" cy="923330"/>
          </a:xfrm>
          <a:prstGeom prst="rect">
            <a:avLst/>
          </a:prstGeom>
          <a:solidFill>
            <a:schemeClr val="accent2">
              <a:lumMod val="20000"/>
              <a:lumOff val="80000"/>
            </a:schemeClr>
          </a:solidFill>
        </p:spPr>
        <p:txBody>
          <a:bodyPr wrap="square" rtlCol="0">
            <a:spAutoFit/>
          </a:bodyPr>
          <a:lstStyle/>
          <a:p>
            <a:r>
              <a:rPr lang="en-US"/>
              <a:t>Rater credentials can be found in the Designate TELPAS Raters section on the </a:t>
            </a:r>
            <a:r>
              <a:rPr lang="en-US">
                <a:hlinkClick r:id="rId3"/>
              </a:rPr>
              <a:t>Campus Test Coordinator Training Activities</a:t>
            </a:r>
            <a:r>
              <a:rPr lang="en-US"/>
              <a:t> page in the DCCR and in the 2023-2024 Holistic Rating Training PPT (slides 6-7 and notes) that is posted in the Training section on the </a:t>
            </a:r>
            <a:r>
              <a:rPr lang="en-US">
                <a:hlinkClick r:id="rId4"/>
              </a:rPr>
              <a:t>TELPAS Resources</a:t>
            </a:r>
            <a:r>
              <a:rPr lang="en-US"/>
              <a:t> webpage.  </a:t>
            </a:r>
          </a:p>
        </p:txBody>
      </p:sp>
    </p:spTree>
    <p:extLst>
      <p:ext uri="{BB962C8B-B14F-4D97-AF65-F5344CB8AC3E}">
        <p14:creationId xmlns:p14="http://schemas.microsoft.com/office/powerpoint/2010/main" val="1783510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F890-B78F-9F4D-9444-6C9FDC513390}"/>
              </a:ext>
            </a:extLst>
          </p:cNvPr>
          <p:cNvSpPr>
            <a:spLocks noGrp="1"/>
          </p:cNvSpPr>
          <p:nvPr>
            <p:ph type="title"/>
          </p:nvPr>
        </p:nvSpPr>
        <p:spPr>
          <a:xfrm>
            <a:off x="386537" y="186304"/>
            <a:ext cx="11121657" cy="751350"/>
          </a:xfrm>
        </p:spPr>
        <p:txBody>
          <a:bodyPr>
            <a:normAutofit fontScale="90000"/>
          </a:bodyPr>
          <a:lstStyle/>
          <a:p>
            <a:r>
              <a:rPr lang="en-US"/>
              <a:t>Holistic Rater Training (no changes to training requirements)</a:t>
            </a:r>
          </a:p>
        </p:txBody>
      </p:sp>
      <p:sp>
        <p:nvSpPr>
          <p:cNvPr id="7" name="Content Placeholder 6">
            <a:extLst>
              <a:ext uri="{FF2B5EF4-FFF2-40B4-BE49-F238E27FC236}">
                <a16:creationId xmlns:a16="http://schemas.microsoft.com/office/drawing/2014/main" id="{B87B52A7-F051-864A-97D3-7145198DDDC5}"/>
              </a:ext>
            </a:extLst>
          </p:cNvPr>
          <p:cNvSpPr txBox="1">
            <a:spLocks/>
          </p:cNvSpPr>
          <p:nvPr/>
        </p:nvSpPr>
        <p:spPr>
          <a:xfrm>
            <a:off x="386537" y="1051922"/>
            <a:ext cx="5978543" cy="50533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395" lvl="1" indent="0">
              <a:buNone/>
            </a:pPr>
            <a:endParaRPr lang="en-US" altLang="en-US" sz="2200">
              <a:cs typeface="Calibri" panose="020F0502020204030204"/>
            </a:endParaRPr>
          </a:p>
        </p:txBody>
      </p:sp>
      <p:sp>
        <p:nvSpPr>
          <p:cNvPr id="8" name="Slide Number Placeholder 7">
            <a:extLst>
              <a:ext uri="{FF2B5EF4-FFF2-40B4-BE49-F238E27FC236}">
                <a16:creationId xmlns:a16="http://schemas.microsoft.com/office/drawing/2014/main" id="{41A5A987-5FCE-4117-9B0E-793C1403B6AB}"/>
              </a:ext>
            </a:extLst>
          </p:cNvPr>
          <p:cNvSpPr>
            <a:spLocks noGrp="1"/>
          </p:cNvSpPr>
          <p:nvPr>
            <p:ph type="sldNum" sz="quarter" idx="4"/>
          </p:nvPr>
        </p:nvSpPr>
        <p:spPr/>
        <p:txBody>
          <a:bodyPr/>
          <a:lstStyle/>
          <a:p>
            <a:fld id="{69C126A4-BD19-47E2-8A0E-0DE1B9D8C925}" type="slidenum">
              <a:rPr lang="en-US" smtClean="0"/>
              <a:pPr/>
              <a:t>23</a:t>
            </a:fld>
            <a:endParaRPr lang="en-US"/>
          </a:p>
        </p:txBody>
      </p:sp>
      <p:graphicFrame>
        <p:nvGraphicFramePr>
          <p:cNvPr id="3" name="Table 3">
            <a:extLst>
              <a:ext uri="{FF2B5EF4-FFF2-40B4-BE49-F238E27FC236}">
                <a16:creationId xmlns:a16="http://schemas.microsoft.com/office/drawing/2014/main" id="{254E325D-810C-F00C-EC02-CBF85FD3BC29}"/>
              </a:ext>
            </a:extLst>
          </p:cNvPr>
          <p:cNvGraphicFramePr>
            <a:graphicFrameLocks noGrp="1"/>
          </p:cNvGraphicFramePr>
          <p:nvPr>
            <p:extLst>
              <p:ext uri="{D42A27DB-BD31-4B8C-83A1-F6EECF244321}">
                <p14:modId xmlns:p14="http://schemas.microsoft.com/office/powerpoint/2010/main" val="3404964801"/>
              </p:ext>
            </p:extLst>
          </p:nvPr>
        </p:nvGraphicFramePr>
        <p:xfrm>
          <a:off x="503271" y="937654"/>
          <a:ext cx="5444094" cy="4868424"/>
        </p:xfrm>
        <a:graphic>
          <a:graphicData uri="http://schemas.openxmlformats.org/drawingml/2006/table">
            <a:tbl>
              <a:tblPr firstRow="1" bandRow="1">
                <a:tableStyleId>{21E4AEA4-8DFA-4A89-87EB-49C32662AFE0}</a:tableStyleId>
              </a:tblPr>
              <a:tblGrid>
                <a:gridCol w="5444094">
                  <a:extLst>
                    <a:ext uri="{9D8B030D-6E8A-4147-A177-3AD203B41FA5}">
                      <a16:colId xmlns:a16="http://schemas.microsoft.com/office/drawing/2014/main" val="1055696672"/>
                    </a:ext>
                  </a:extLst>
                </a:gridCol>
              </a:tblGrid>
              <a:tr h="405885">
                <a:tc>
                  <a:txBody>
                    <a:bodyPr/>
                    <a:lstStyle/>
                    <a:p>
                      <a:r>
                        <a:rPr lang="en-US" sz="2000"/>
                        <a:t>NEW</a:t>
                      </a:r>
                      <a:r>
                        <a:rPr lang="en-US" sz="2400"/>
                        <a:t> </a:t>
                      </a:r>
                      <a:r>
                        <a:rPr lang="en-US" sz="2000"/>
                        <a:t>RATERS</a:t>
                      </a:r>
                    </a:p>
                  </a:txBody>
                  <a:tcPr/>
                </a:tc>
                <a:extLst>
                  <a:ext uri="{0D108BD9-81ED-4DB2-BD59-A6C34878D82A}">
                    <a16:rowId xmlns:a16="http://schemas.microsoft.com/office/drawing/2014/main" val="3511832502"/>
                  </a:ext>
                </a:extLst>
              </a:tr>
              <a:tr h="1298832">
                <a:tc>
                  <a:txBody>
                    <a:bodyPr/>
                    <a:lstStyle/>
                    <a:p>
                      <a:r>
                        <a:rPr lang="en-US" sz="1800" b="1">
                          <a:solidFill>
                            <a:schemeClr val="tx2"/>
                          </a:solidFill>
                        </a:rPr>
                        <a:t>K–1 Raters </a:t>
                      </a:r>
                    </a:p>
                    <a:p>
                      <a:r>
                        <a:rPr lang="en-US" sz="1800">
                          <a:solidFill>
                            <a:schemeClr val="tx2"/>
                          </a:solidFill>
                        </a:rPr>
                        <a:t>Complete an online basic training course, which includes practice rating activities for each language domain – listening, speaking, reading, and writing.</a:t>
                      </a:r>
                    </a:p>
                  </a:txBody>
                  <a:tcPr/>
                </a:tc>
                <a:extLst>
                  <a:ext uri="{0D108BD9-81ED-4DB2-BD59-A6C34878D82A}">
                    <a16:rowId xmlns:a16="http://schemas.microsoft.com/office/drawing/2014/main" val="1461584564"/>
                  </a:ext>
                </a:extLst>
              </a:tr>
              <a:tr h="108913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en-US" sz="1800" b="1">
                          <a:solidFill>
                            <a:schemeClr val="tx2"/>
                          </a:solidFill>
                        </a:rPr>
                        <a:t>2-12 Raters (for Special Holistic Administrations of Listening, Speaking, and/or Writing)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solidFill>
                            <a:schemeClr val="tx2"/>
                          </a:solidFill>
                        </a:rPr>
                        <a:t>Complete an online basic training course and practice rating activity. Training for listening and speaking includes both domains. Training for writing is only for that domain. </a:t>
                      </a:r>
                    </a:p>
                  </a:txBody>
                  <a:tcPr/>
                </a:tc>
                <a:extLst>
                  <a:ext uri="{0D108BD9-81ED-4DB2-BD59-A6C34878D82A}">
                    <a16:rowId xmlns:a16="http://schemas.microsoft.com/office/drawing/2014/main" val="3189020365"/>
                  </a:ext>
                </a:extLst>
              </a:tr>
              <a:tr h="1298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1">
                          <a:solidFill>
                            <a:schemeClr val="tx2"/>
                          </a:solidFill>
                        </a:rPr>
                        <a:t>Both K-1 and 2-12 Raters</a:t>
                      </a:r>
                    </a:p>
                    <a:p>
                      <a:pPr marL="0" lvl="1" indent="0" algn="l"/>
                      <a:r>
                        <a:rPr lang="en-US" altLang="en-US" sz="1800">
                          <a:solidFill>
                            <a:schemeClr val="tx2"/>
                          </a:solidFill>
                        </a:rPr>
                        <a:t>Complete calibration activities to ensure that they are prepared to apply the PLD rubrics consistently and accurately. </a:t>
                      </a:r>
                      <a:endParaRPr lang="en-US" altLang="en-US" sz="1800">
                        <a:solidFill>
                          <a:schemeClr val="tx2"/>
                        </a:solidFill>
                        <a:cs typeface="Calibri"/>
                      </a:endParaRPr>
                    </a:p>
                  </a:txBody>
                  <a:tcPr/>
                </a:tc>
                <a:extLst>
                  <a:ext uri="{0D108BD9-81ED-4DB2-BD59-A6C34878D82A}">
                    <a16:rowId xmlns:a16="http://schemas.microsoft.com/office/drawing/2014/main" val="562345106"/>
                  </a:ext>
                </a:extLst>
              </a:tr>
            </a:tbl>
          </a:graphicData>
        </a:graphic>
      </p:graphicFrame>
      <p:graphicFrame>
        <p:nvGraphicFramePr>
          <p:cNvPr id="4" name="Table 3">
            <a:extLst>
              <a:ext uri="{FF2B5EF4-FFF2-40B4-BE49-F238E27FC236}">
                <a16:creationId xmlns:a16="http://schemas.microsoft.com/office/drawing/2014/main" id="{586499B8-18B0-5F45-7881-5686DCD8F9A8}"/>
              </a:ext>
            </a:extLst>
          </p:cNvPr>
          <p:cNvGraphicFramePr>
            <a:graphicFrameLocks noGrp="1"/>
          </p:cNvGraphicFramePr>
          <p:nvPr>
            <p:extLst>
              <p:ext uri="{D42A27DB-BD31-4B8C-83A1-F6EECF244321}">
                <p14:modId xmlns:p14="http://schemas.microsoft.com/office/powerpoint/2010/main" val="4056096794"/>
              </p:ext>
            </p:extLst>
          </p:nvPr>
        </p:nvGraphicFramePr>
        <p:xfrm>
          <a:off x="6272958" y="962568"/>
          <a:ext cx="5444094" cy="1920240"/>
        </p:xfrm>
        <a:graphic>
          <a:graphicData uri="http://schemas.openxmlformats.org/drawingml/2006/table">
            <a:tbl>
              <a:tblPr firstRow="1" bandRow="1">
                <a:tableStyleId>{5C22544A-7EE6-4342-B048-85BDC9FD1C3A}</a:tableStyleId>
              </a:tblPr>
              <a:tblGrid>
                <a:gridCol w="5444094">
                  <a:extLst>
                    <a:ext uri="{9D8B030D-6E8A-4147-A177-3AD203B41FA5}">
                      <a16:colId xmlns:a16="http://schemas.microsoft.com/office/drawing/2014/main" val="1055696672"/>
                    </a:ext>
                  </a:extLst>
                </a:gridCol>
              </a:tblGrid>
              <a:tr h="405885">
                <a:tc>
                  <a:txBody>
                    <a:bodyPr/>
                    <a:lstStyle/>
                    <a:p>
                      <a:r>
                        <a:rPr lang="en-US" sz="2000"/>
                        <a:t>RETURNING</a:t>
                      </a:r>
                      <a:r>
                        <a:rPr lang="en-US" sz="2400"/>
                        <a:t> </a:t>
                      </a:r>
                      <a:r>
                        <a:rPr lang="en-US" sz="2000"/>
                        <a:t>RATERS</a:t>
                      </a:r>
                    </a:p>
                  </a:txBody>
                  <a:tcPr/>
                </a:tc>
                <a:extLst>
                  <a:ext uri="{0D108BD9-81ED-4DB2-BD59-A6C34878D82A}">
                    <a16:rowId xmlns:a16="http://schemas.microsoft.com/office/drawing/2014/main" val="3511832502"/>
                  </a:ext>
                </a:extLst>
              </a:tr>
              <a:tr h="1298832">
                <a:tc>
                  <a:txBody>
                    <a:bodyPr/>
                    <a:lstStyle/>
                    <a:p>
                      <a:r>
                        <a:rPr lang="en-US" sz="1800" b="1">
                          <a:solidFill>
                            <a:schemeClr val="tx2"/>
                          </a:solidFill>
                        </a:rPr>
                        <a:t>K–1 and 2-12 Raters</a:t>
                      </a:r>
                    </a:p>
                    <a:p>
                      <a:r>
                        <a:rPr lang="en-US" sz="1800">
                          <a:solidFill>
                            <a:schemeClr val="tx2"/>
                          </a:solidFill>
                        </a:rPr>
                        <a:t>Raters, who have successfully completed calibration activities at least once, are highly encouraged to complete calibration before rating; however, it’s optional, unless required by campus testing coordinator.  </a:t>
                      </a:r>
                    </a:p>
                  </a:txBody>
                  <a:tcPr/>
                </a:tc>
                <a:extLst>
                  <a:ext uri="{0D108BD9-81ED-4DB2-BD59-A6C34878D82A}">
                    <a16:rowId xmlns:a16="http://schemas.microsoft.com/office/drawing/2014/main" val="1461584564"/>
                  </a:ext>
                </a:extLst>
              </a:tr>
            </a:tbl>
          </a:graphicData>
        </a:graphic>
      </p:graphicFrame>
      <p:graphicFrame>
        <p:nvGraphicFramePr>
          <p:cNvPr id="5" name="Table 8">
            <a:extLst>
              <a:ext uri="{FF2B5EF4-FFF2-40B4-BE49-F238E27FC236}">
                <a16:creationId xmlns:a16="http://schemas.microsoft.com/office/drawing/2014/main" id="{139A1E3E-00B9-AAB8-D36F-58E9A064AB9D}"/>
              </a:ext>
            </a:extLst>
          </p:cNvPr>
          <p:cNvGraphicFramePr>
            <a:graphicFrameLocks noGrp="1"/>
          </p:cNvGraphicFramePr>
          <p:nvPr>
            <p:extLst>
              <p:ext uri="{D42A27DB-BD31-4B8C-83A1-F6EECF244321}">
                <p14:modId xmlns:p14="http://schemas.microsoft.com/office/powerpoint/2010/main" val="3539808569"/>
              </p:ext>
            </p:extLst>
          </p:nvPr>
        </p:nvGraphicFramePr>
        <p:xfrm>
          <a:off x="6273208" y="3210198"/>
          <a:ext cx="5444094" cy="2595880"/>
        </p:xfrm>
        <a:graphic>
          <a:graphicData uri="http://schemas.openxmlformats.org/drawingml/2006/table">
            <a:tbl>
              <a:tblPr firstRow="1" bandRow="1">
                <a:tableStyleId>{00A15C55-8517-42AA-B614-E9B94910E393}</a:tableStyleId>
              </a:tblPr>
              <a:tblGrid>
                <a:gridCol w="5444094">
                  <a:extLst>
                    <a:ext uri="{9D8B030D-6E8A-4147-A177-3AD203B41FA5}">
                      <a16:colId xmlns:a16="http://schemas.microsoft.com/office/drawing/2014/main" val="986918863"/>
                    </a:ext>
                  </a:extLst>
                </a:gridCol>
              </a:tblGrid>
              <a:tr h="0">
                <a:tc>
                  <a:txBody>
                    <a:bodyPr/>
                    <a:lstStyle/>
                    <a:p>
                      <a:r>
                        <a:rPr lang="en-US" sz="2000"/>
                        <a:t>NEW RATERS AND RETURNING RATERS</a:t>
                      </a:r>
                    </a:p>
                  </a:txBody>
                  <a:tcPr/>
                </a:tc>
                <a:extLst>
                  <a:ext uri="{0D108BD9-81ED-4DB2-BD59-A6C34878D82A}">
                    <a16:rowId xmlns:a16="http://schemas.microsoft.com/office/drawing/2014/main" val="3994994945"/>
                  </a:ext>
                </a:extLst>
              </a:tr>
              <a:tr h="370840">
                <a:tc>
                  <a:txBody>
                    <a:bodyPr/>
                    <a:lstStyle/>
                    <a:p>
                      <a:r>
                        <a:rPr lang="en-US">
                          <a:solidFill>
                            <a:schemeClr val="tx2"/>
                          </a:solidFill>
                        </a:rPr>
                        <a:t>Annual test security and administration procedures training is strongly encouraged, especially for policies and procedures that have changed.</a:t>
                      </a:r>
                    </a:p>
                  </a:txBody>
                  <a:tcPr/>
                </a:tc>
                <a:extLst>
                  <a:ext uri="{0D108BD9-81ED-4DB2-BD59-A6C34878D82A}">
                    <a16:rowId xmlns:a16="http://schemas.microsoft.com/office/drawing/2014/main" val="4229149844"/>
                  </a:ext>
                </a:extLst>
              </a:tr>
              <a:tr h="370840">
                <a:tc>
                  <a:txBody>
                    <a:bodyPr/>
                    <a:lstStyle/>
                    <a:p>
                      <a:r>
                        <a:rPr lang="en-US">
                          <a:solidFill>
                            <a:schemeClr val="tx2"/>
                          </a:solidFill>
                        </a:rPr>
                        <a:t>It is recommended that districts require raters to complete their training requirements by the first day of the TELPAS assessment window. </a:t>
                      </a:r>
                    </a:p>
                  </a:txBody>
                  <a:tcPr/>
                </a:tc>
                <a:extLst>
                  <a:ext uri="{0D108BD9-81ED-4DB2-BD59-A6C34878D82A}">
                    <a16:rowId xmlns:a16="http://schemas.microsoft.com/office/drawing/2014/main" val="887562486"/>
                  </a:ext>
                </a:extLst>
              </a:tr>
              <a:tr h="370840">
                <a:tc>
                  <a:txBody>
                    <a:bodyPr/>
                    <a:lstStyle/>
                    <a:p>
                      <a:r>
                        <a:rPr lang="en-US">
                          <a:solidFill>
                            <a:schemeClr val="tx2"/>
                          </a:solidFill>
                        </a:rPr>
                        <a:t>All raters must sign a test security oath.</a:t>
                      </a:r>
                    </a:p>
                  </a:txBody>
                  <a:tcPr/>
                </a:tc>
                <a:extLst>
                  <a:ext uri="{0D108BD9-81ED-4DB2-BD59-A6C34878D82A}">
                    <a16:rowId xmlns:a16="http://schemas.microsoft.com/office/drawing/2014/main" val="710128500"/>
                  </a:ext>
                </a:extLst>
              </a:tr>
            </a:tbl>
          </a:graphicData>
        </a:graphic>
      </p:graphicFrame>
      <p:pic>
        <p:nvPicPr>
          <p:cNvPr id="6" name="Graphic 5" descr="Pin with solid fill">
            <a:extLst>
              <a:ext uri="{FF2B5EF4-FFF2-40B4-BE49-F238E27FC236}">
                <a16:creationId xmlns:a16="http://schemas.microsoft.com/office/drawing/2014/main" id="{30973362-9C33-94BC-715A-110FC1D507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747225">
            <a:off x="10612036" y="105709"/>
            <a:ext cx="775110" cy="775110"/>
          </a:xfrm>
          <a:prstGeom prst="rect">
            <a:avLst/>
          </a:prstGeom>
        </p:spPr>
      </p:pic>
    </p:spTree>
    <p:extLst>
      <p:ext uri="{BB962C8B-B14F-4D97-AF65-F5344CB8AC3E}">
        <p14:creationId xmlns:p14="http://schemas.microsoft.com/office/powerpoint/2010/main" val="2070524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1AD9-0234-3DC1-9302-A685FF2C54B7}"/>
              </a:ext>
            </a:extLst>
          </p:cNvPr>
          <p:cNvSpPr>
            <a:spLocks noGrp="1"/>
          </p:cNvSpPr>
          <p:nvPr>
            <p:ph type="title"/>
          </p:nvPr>
        </p:nvSpPr>
        <p:spPr/>
        <p:txBody>
          <a:bodyPr/>
          <a:lstStyle/>
          <a:p>
            <a:r>
              <a:rPr lang="en-US"/>
              <a:t>Online Basic Training: K-1 and 2-12</a:t>
            </a:r>
          </a:p>
        </p:txBody>
      </p:sp>
      <p:graphicFrame>
        <p:nvGraphicFramePr>
          <p:cNvPr id="5" name="Table 5">
            <a:extLst>
              <a:ext uri="{FF2B5EF4-FFF2-40B4-BE49-F238E27FC236}">
                <a16:creationId xmlns:a16="http://schemas.microsoft.com/office/drawing/2014/main" id="{DD270A23-633E-B623-9A5C-4AC8EDAF71B7}"/>
              </a:ext>
            </a:extLst>
          </p:cNvPr>
          <p:cNvGraphicFramePr>
            <a:graphicFrameLocks noGrp="1"/>
          </p:cNvGraphicFramePr>
          <p:nvPr>
            <p:ph idx="1"/>
            <p:extLst>
              <p:ext uri="{D42A27DB-BD31-4B8C-83A1-F6EECF244321}">
                <p14:modId xmlns:p14="http://schemas.microsoft.com/office/powerpoint/2010/main" val="2309064629"/>
              </p:ext>
            </p:extLst>
          </p:nvPr>
        </p:nvGraphicFramePr>
        <p:xfrm>
          <a:off x="596970" y="837816"/>
          <a:ext cx="10623549" cy="4859325"/>
        </p:xfrm>
        <a:graphic>
          <a:graphicData uri="http://schemas.openxmlformats.org/drawingml/2006/table">
            <a:tbl>
              <a:tblPr firstRow="1" bandRow="1">
                <a:tableStyleId>{5C22544A-7EE6-4342-B048-85BDC9FD1C3A}</a:tableStyleId>
              </a:tblPr>
              <a:tblGrid>
                <a:gridCol w="3541183">
                  <a:extLst>
                    <a:ext uri="{9D8B030D-6E8A-4147-A177-3AD203B41FA5}">
                      <a16:colId xmlns:a16="http://schemas.microsoft.com/office/drawing/2014/main" val="3915359227"/>
                    </a:ext>
                  </a:extLst>
                </a:gridCol>
                <a:gridCol w="3541183">
                  <a:extLst>
                    <a:ext uri="{9D8B030D-6E8A-4147-A177-3AD203B41FA5}">
                      <a16:colId xmlns:a16="http://schemas.microsoft.com/office/drawing/2014/main" val="2135287525"/>
                    </a:ext>
                  </a:extLst>
                </a:gridCol>
                <a:gridCol w="3541183">
                  <a:extLst>
                    <a:ext uri="{9D8B030D-6E8A-4147-A177-3AD203B41FA5}">
                      <a16:colId xmlns:a16="http://schemas.microsoft.com/office/drawing/2014/main" val="2220506558"/>
                    </a:ext>
                  </a:extLst>
                </a:gridCol>
              </a:tblGrid>
              <a:tr h="1353231">
                <a:tc>
                  <a:txBody>
                    <a:bodyPr/>
                    <a:lstStyle/>
                    <a:p>
                      <a:r>
                        <a:rPr lang="en-US" sz="1600" b="0">
                          <a:solidFill>
                            <a:schemeClr val="tx1"/>
                          </a:solidFill>
                        </a:rPr>
                        <a:t>Grades K-1</a:t>
                      </a:r>
                    </a:p>
                  </a:txBody>
                  <a:tcPr>
                    <a:lnR w="1905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0">
                          <a:solidFill>
                            <a:schemeClr val="tx1"/>
                          </a:solidFill>
                        </a:rPr>
                        <a:t>Online Basic Training includes all 4 language domains (listening, speaking, reading, and writing).</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endParaRPr lang="en-US"/>
                    </a:p>
                    <a:p>
                      <a:endParaRPr lang="en-US"/>
                    </a:p>
                    <a:p>
                      <a:endParaRPr lang="en-US"/>
                    </a:p>
                    <a:p>
                      <a:endParaRPr lang="en-US"/>
                    </a:p>
                    <a:p>
                      <a:endParaRPr lang="en-US"/>
                    </a:p>
                  </a:txBody>
                  <a:tcPr>
                    <a:lnL w="1905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27729808"/>
                  </a:ext>
                </a:extLst>
              </a:tr>
              <a:tr h="1353231">
                <a:tc rowSpan="2">
                  <a:txBody>
                    <a:bodyPr/>
                    <a:lstStyle/>
                    <a:p>
                      <a:r>
                        <a:rPr lang="en-US" sz="1600"/>
                        <a:t>Grades 2-12*</a:t>
                      </a:r>
                    </a:p>
                    <a:p>
                      <a:endParaRPr lang="en-US" sz="1600"/>
                    </a:p>
                    <a:p>
                      <a:endParaRPr lang="en-US" sz="1600"/>
                    </a:p>
                    <a:p>
                      <a:endParaRPr lang="en-US" sz="1600"/>
                    </a:p>
                  </a:txBody>
                  <a:tcPr>
                    <a:lnR w="1905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chemeClr val="accent2">
                        <a:lumMod val="40000"/>
                        <a:lumOff val="60000"/>
                      </a:schemeClr>
                    </a:solidFill>
                  </a:tcPr>
                </a:tc>
                <a:tc rowSpan="2">
                  <a:txBody>
                    <a:bodyPr/>
                    <a:lstStyle/>
                    <a:p>
                      <a:pPr marL="285750" indent="-285750">
                        <a:buFont typeface="Wingdings" panose="05000000000000000000" pitchFamily="2" charset="2"/>
                        <a:buChar char="§"/>
                      </a:pPr>
                      <a:r>
                        <a:rPr lang="en-US" sz="1600"/>
                        <a:t>Online Basic Training includes two separate courses that are grade cluster specific. </a:t>
                      </a:r>
                    </a:p>
                    <a:p>
                      <a:pPr marL="742950" lvl="1" indent="-285750">
                        <a:buFont typeface="Courier New" panose="02070309020205020404" pitchFamily="49" charset="0"/>
                        <a:buChar char="o"/>
                      </a:pPr>
                      <a:r>
                        <a:rPr lang="en-US" sz="1600"/>
                        <a:t>One course combines the listening and speaking domains (grades 2-3, 4-5, 6-8, 9-12). Both the listening and speaking modules must be completed. </a:t>
                      </a:r>
                    </a:p>
                    <a:p>
                      <a:pPr marL="742950" lvl="1" indent="-285750">
                        <a:buFont typeface="Courier New" panose="02070309020205020404" pitchFamily="49" charset="0"/>
                        <a:buChar char="o"/>
                      </a:pPr>
                      <a:r>
                        <a:rPr lang="en-US" sz="1600"/>
                        <a:t>The other course is only for the writing domain (grades 2, 3-5, 6-8, 9-12)</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r>
                        <a:rPr lang="en-US" b="1"/>
                        <a:t>Listening and Speaking</a:t>
                      </a:r>
                    </a:p>
                    <a:p>
                      <a:endParaRPr lang="en-US"/>
                    </a:p>
                    <a:p>
                      <a:endParaRPr lang="en-US"/>
                    </a:p>
                    <a:p>
                      <a:endParaRPr lang="en-US"/>
                    </a:p>
                    <a:p>
                      <a:endParaRPr lang="en-US"/>
                    </a:p>
                  </a:txBody>
                  <a:tcPr>
                    <a:lnL w="1905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solidFill>
                      <a:schemeClr val="accent2">
                        <a:lumMod val="40000"/>
                        <a:lumOff val="60000"/>
                      </a:schemeClr>
                    </a:solidFill>
                  </a:tcPr>
                </a:tc>
                <a:extLst>
                  <a:ext uri="{0D108BD9-81ED-4DB2-BD59-A6C34878D82A}">
                    <a16:rowId xmlns:a16="http://schemas.microsoft.com/office/drawing/2014/main" val="1159370525"/>
                  </a:ext>
                </a:extLst>
              </a:tr>
              <a:tr h="1933245">
                <a:tc vMerge="1">
                  <a:txBody>
                    <a:bodyPr/>
                    <a:lstStyle/>
                    <a:p>
                      <a:endParaRPr lang="en-US"/>
                    </a:p>
                  </a:txBody>
                  <a:tcPr/>
                </a:tc>
                <a:tc vMerge="1">
                  <a:txBody>
                    <a:bodyPr/>
                    <a:lstStyle/>
                    <a:p>
                      <a:endParaRPr lang="en-US"/>
                    </a:p>
                  </a:txBody>
                  <a:tcPr/>
                </a:tc>
                <a:tc>
                  <a:txBody>
                    <a:bodyPr/>
                    <a:lstStyle/>
                    <a:p>
                      <a:r>
                        <a:rPr lang="en-US" b="1"/>
                        <a:t>Writing</a:t>
                      </a:r>
                    </a:p>
                  </a:txBody>
                  <a:tcPr>
                    <a:lnL w="19050" cap="flat" cmpd="sng" algn="ctr">
                      <a:solidFill>
                        <a:schemeClr val="tx1"/>
                      </a:solidFill>
                      <a:prstDash val="solid"/>
                      <a:round/>
                      <a:headEnd type="none" w="med" len="med"/>
                      <a:tailEnd type="none" w="med" len="med"/>
                    </a:lnL>
                    <a:solidFill>
                      <a:schemeClr val="accent2">
                        <a:lumMod val="40000"/>
                        <a:lumOff val="60000"/>
                      </a:schemeClr>
                    </a:solidFill>
                  </a:tcPr>
                </a:tc>
                <a:extLst>
                  <a:ext uri="{0D108BD9-81ED-4DB2-BD59-A6C34878D82A}">
                    <a16:rowId xmlns:a16="http://schemas.microsoft.com/office/drawing/2014/main" val="186184414"/>
                  </a:ext>
                </a:extLst>
              </a:tr>
            </a:tbl>
          </a:graphicData>
        </a:graphic>
      </p:graphicFrame>
      <p:sp>
        <p:nvSpPr>
          <p:cNvPr id="4" name="Slide Number Placeholder 3">
            <a:extLst>
              <a:ext uri="{FF2B5EF4-FFF2-40B4-BE49-F238E27FC236}">
                <a16:creationId xmlns:a16="http://schemas.microsoft.com/office/drawing/2014/main" id="{9D0A4573-7796-C1D3-43C9-F0825CFC5ED9}"/>
              </a:ext>
            </a:extLst>
          </p:cNvPr>
          <p:cNvSpPr>
            <a:spLocks noGrp="1"/>
          </p:cNvSpPr>
          <p:nvPr>
            <p:ph type="sldNum" sz="quarter" idx="4"/>
          </p:nvPr>
        </p:nvSpPr>
        <p:spPr/>
        <p:txBody>
          <a:bodyPr/>
          <a:lstStyle/>
          <a:p>
            <a:fld id="{69C126A4-BD19-47E2-8A0E-0DE1B9D8C925}" type="slidenum">
              <a:rPr lang="en-US" smtClean="0"/>
              <a:pPr/>
              <a:t>24</a:t>
            </a:fld>
            <a:endParaRPr lang="en-US"/>
          </a:p>
        </p:txBody>
      </p:sp>
      <p:pic>
        <p:nvPicPr>
          <p:cNvPr id="6" name="Picture 5">
            <a:extLst>
              <a:ext uri="{FF2B5EF4-FFF2-40B4-BE49-F238E27FC236}">
                <a16:creationId xmlns:a16="http://schemas.microsoft.com/office/drawing/2014/main" id="{9B4057DD-6CA0-F6C9-466A-4E6C33CDFCA8}"/>
              </a:ext>
            </a:extLst>
          </p:cNvPr>
          <p:cNvPicPr>
            <a:picLocks noChangeAspect="1"/>
          </p:cNvPicPr>
          <p:nvPr/>
        </p:nvPicPr>
        <p:blipFill rotWithShape="1">
          <a:blip r:embed="rId2"/>
          <a:srcRect l="1693" t="5371" r="2860"/>
          <a:stretch/>
        </p:blipFill>
        <p:spPr>
          <a:xfrm>
            <a:off x="8494961" y="974349"/>
            <a:ext cx="1686666" cy="1119496"/>
          </a:xfrm>
          <a:prstGeom prst="rect">
            <a:avLst/>
          </a:prstGeom>
        </p:spPr>
      </p:pic>
      <p:pic>
        <p:nvPicPr>
          <p:cNvPr id="7" name="Picture 6">
            <a:extLst>
              <a:ext uri="{FF2B5EF4-FFF2-40B4-BE49-F238E27FC236}">
                <a16:creationId xmlns:a16="http://schemas.microsoft.com/office/drawing/2014/main" id="{40FED902-B26F-E11E-2DB0-98C675D7437B}"/>
              </a:ext>
            </a:extLst>
          </p:cNvPr>
          <p:cNvPicPr>
            <a:picLocks noChangeAspect="1"/>
          </p:cNvPicPr>
          <p:nvPr/>
        </p:nvPicPr>
        <p:blipFill>
          <a:blip r:embed="rId3"/>
          <a:stretch>
            <a:fillRect/>
          </a:stretch>
        </p:blipFill>
        <p:spPr>
          <a:xfrm>
            <a:off x="8494961" y="4301910"/>
            <a:ext cx="1613150" cy="1079952"/>
          </a:xfrm>
          <a:prstGeom prst="rect">
            <a:avLst/>
          </a:prstGeom>
        </p:spPr>
      </p:pic>
      <p:pic>
        <p:nvPicPr>
          <p:cNvPr id="11" name="Picture 10">
            <a:extLst>
              <a:ext uri="{FF2B5EF4-FFF2-40B4-BE49-F238E27FC236}">
                <a16:creationId xmlns:a16="http://schemas.microsoft.com/office/drawing/2014/main" id="{4BF55C07-528C-045E-E259-8E2086E37BB4}"/>
              </a:ext>
            </a:extLst>
          </p:cNvPr>
          <p:cNvPicPr>
            <a:picLocks noChangeAspect="1"/>
          </p:cNvPicPr>
          <p:nvPr/>
        </p:nvPicPr>
        <p:blipFill rotWithShape="1">
          <a:blip r:embed="rId4"/>
          <a:srcRect l="57265" t="42925" r="13782" b="22127"/>
          <a:stretch/>
        </p:blipFill>
        <p:spPr bwMode="auto">
          <a:xfrm>
            <a:off x="8481552" y="2678903"/>
            <a:ext cx="1626559" cy="1037949"/>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CEE0E143-9ABA-2306-276D-983659A0F1A3}"/>
              </a:ext>
            </a:extLst>
          </p:cNvPr>
          <p:cNvSpPr txBox="1"/>
          <p:nvPr/>
        </p:nvSpPr>
        <p:spPr>
          <a:xfrm>
            <a:off x="596970" y="5697141"/>
            <a:ext cx="10173809" cy="369332"/>
          </a:xfrm>
          <a:prstGeom prst="rect">
            <a:avLst/>
          </a:prstGeom>
          <a:noFill/>
        </p:spPr>
        <p:txBody>
          <a:bodyPr wrap="square" rtlCol="0">
            <a:spAutoFit/>
          </a:bodyPr>
          <a:lstStyle/>
          <a:p>
            <a:r>
              <a:rPr lang="en-US"/>
              <a:t>*Grades 2-12 is for raters who will need to complete a special holistic administration. </a:t>
            </a:r>
          </a:p>
        </p:txBody>
      </p:sp>
    </p:spTree>
    <p:extLst>
      <p:ext uri="{BB962C8B-B14F-4D97-AF65-F5344CB8AC3E}">
        <p14:creationId xmlns:p14="http://schemas.microsoft.com/office/powerpoint/2010/main" val="570941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F25D-D756-A928-CB85-47D47337B806}"/>
              </a:ext>
            </a:extLst>
          </p:cNvPr>
          <p:cNvSpPr>
            <a:spLocks noGrp="1"/>
          </p:cNvSpPr>
          <p:nvPr>
            <p:ph type="title"/>
          </p:nvPr>
        </p:nvSpPr>
        <p:spPr/>
        <p:txBody>
          <a:bodyPr/>
          <a:lstStyle/>
          <a:p>
            <a:r>
              <a:rPr lang="en-US"/>
              <a:t>TELPAS Online Rater Training (Practice and Calibration)</a:t>
            </a:r>
          </a:p>
        </p:txBody>
      </p:sp>
      <p:sp>
        <p:nvSpPr>
          <p:cNvPr id="4" name="Slide Number Placeholder 3">
            <a:extLst>
              <a:ext uri="{FF2B5EF4-FFF2-40B4-BE49-F238E27FC236}">
                <a16:creationId xmlns:a16="http://schemas.microsoft.com/office/drawing/2014/main" id="{22E237AB-5CDC-05B8-CCEF-B3923214A6EE}"/>
              </a:ext>
            </a:extLst>
          </p:cNvPr>
          <p:cNvSpPr>
            <a:spLocks noGrp="1"/>
          </p:cNvSpPr>
          <p:nvPr>
            <p:ph type="sldNum" sz="quarter" idx="4"/>
          </p:nvPr>
        </p:nvSpPr>
        <p:spPr/>
        <p:txBody>
          <a:bodyPr/>
          <a:lstStyle/>
          <a:p>
            <a:fld id="{69C126A4-BD19-47E2-8A0E-0DE1B9D8C925}" type="slidenum">
              <a:rPr lang="en-US" smtClean="0"/>
              <a:pPr/>
              <a:t>25</a:t>
            </a:fld>
            <a:endParaRPr lang="en-US"/>
          </a:p>
        </p:txBody>
      </p:sp>
      <p:grpSp>
        <p:nvGrpSpPr>
          <p:cNvPr id="22" name="Group 21">
            <a:extLst>
              <a:ext uri="{FF2B5EF4-FFF2-40B4-BE49-F238E27FC236}">
                <a16:creationId xmlns:a16="http://schemas.microsoft.com/office/drawing/2014/main" id="{7CC10F4D-5129-BE82-BBC9-5F9E01B86CF7}"/>
              </a:ext>
            </a:extLst>
          </p:cNvPr>
          <p:cNvGrpSpPr/>
          <p:nvPr/>
        </p:nvGrpSpPr>
        <p:grpSpPr>
          <a:xfrm>
            <a:off x="339443" y="1172061"/>
            <a:ext cx="9376064" cy="3424316"/>
            <a:chOff x="339443" y="1172061"/>
            <a:chExt cx="9376064" cy="3424316"/>
          </a:xfrm>
        </p:grpSpPr>
        <p:sp>
          <p:nvSpPr>
            <p:cNvPr id="13" name="TextBox 12">
              <a:extLst>
                <a:ext uri="{FF2B5EF4-FFF2-40B4-BE49-F238E27FC236}">
                  <a16:creationId xmlns:a16="http://schemas.microsoft.com/office/drawing/2014/main" id="{5B5FBBFD-019B-3197-1923-2B461A5AFDC1}"/>
                </a:ext>
              </a:extLst>
            </p:cNvPr>
            <p:cNvSpPr txBox="1"/>
            <p:nvPr/>
          </p:nvSpPr>
          <p:spPr>
            <a:xfrm>
              <a:off x="4457707" y="1172061"/>
              <a:ext cx="5257800" cy="1631216"/>
            </a:xfrm>
            <a:prstGeom prst="rect">
              <a:avLst/>
            </a:prstGeom>
            <a:noFill/>
            <a:ln>
              <a:solidFill>
                <a:schemeClr val="accent1"/>
              </a:solidFill>
            </a:ln>
          </p:spPr>
          <p:txBody>
            <a:bodyPr wrap="square" rtlCol="0">
              <a:spAutoFit/>
            </a:bodyPr>
            <a:lstStyle/>
            <a:p>
              <a:pPr marL="342900" indent="-342900">
                <a:buClr>
                  <a:schemeClr val="accent2"/>
                </a:buClr>
                <a:buFont typeface="Wingdings" panose="05000000000000000000" pitchFamily="2" charset="2"/>
                <a:buChar char="§"/>
              </a:pPr>
              <a:r>
                <a:rPr lang="en-US" sz="2000">
                  <a:solidFill>
                    <a:schemeClr val="accent1"/>
                  </a:solidFill>
                </a:rPr>
                <a:t>After reviewing the full student profile (text and video/writing samples), the user must select a rating to move on to the next profile.</a:t>
              </a:r>
            </a:p>
            <a:p>
              <a:pPr marL="342900" indent="-342900">
                <a:buClr>
                  <a:schemeClr val="accent2"/>
                </a:buClr>
                <a:buFont typeface="Wingdings" panose="05000000000000000000" pitchFamily="2" charset="2"/>
                <a:buChar char="§"/>
              </a:pPr>
              <a:r>
                <a:rPr lang="en-US" sz="2000">
                  <a:solidFill>
                    <a:schemeClr val="accent1"/>
                  </a:solidFill>
                </a:rPr>
                <a:t>If no rating is selected, the user will get a message. </a:t>
              </a:r>
            </a:p>
          </p:txBody>
        </p:sp>
        <p:grpSp>
          <p:nvGrpSpPr>
            <p:cNvPr id="15" name="Group 14">
              <a:extLst>
                <a:ext uri="{FF2B5EF4-FFF2-40B4-BE49-F238E27FC236}">
                  <a16:creationId xmlns:a16="http://schemas.microsoft.com/office/drawing/2014/main" id="{1C1AC148-C173-06C3-F3DD-CE667F9C94A8}"/>
                </a:ext>
              </a:extLst>
            </p:cNvPr>
            <p:cNvGrpSpPr/>
            <p:nvPr/>
          </p:nvGrpSpPr>
          <p:grpSpPr>
            <a:xfrm>
              <a:off x="339443" y="1172061"/>
              <a:ext cx="3416128" cy="1861740"/>
              <a:chOff x="404757" y="911068"/>
              <a:chExt cx="3777556" cy="2092264"/>
            </a:xfrm>
          </p:grpSpPr>
          <p:pic>
            <p:nvPicPr>
              <p:cNvPr id="8" name="Picture 7">
                <a:extLst>
                  <a:ext uri="{FF2B5EF4-FFF2-40B4-BE49-F238E27FC236}">
                    <a16:creationId xmlns:a16="http://schemas.microsoft.com/office/drawing/2014/main" id="{73D962B0-E614-2E1A-8F46-05A9D863D21E}"/>
                  </a:ext>
                </a:extLst>
              </p:cNvPr>
              <p:cNvPicPr>
                <a:picLocks noChangeAspect="1"/>
              </p:cNvPicPr>
              <p:nvPr/>
            </p:nvPicPr>
            <p:blipFill rotWithShape="1">
              <a:blip r:embed="rId2"/>
              <a:srcRect l="10630" t="15654" r="10606" b="6779"/>
              <a:stretch/>
            </p:blipFill>
            <p:spPr bwMode="auto">
              <a:xfrm>
                <a:off x="404757" y="911068"/>
                <a:ext cx="3777556" cy="2092264"/>
              </a:xfrm>
              <a:prstGeom prst="rect">
                <a:avLst/>
              </a:prstGeom>
              <a:ln>
                <a:solidFill>
                  <a:schemeClr val="accent1"/>
                </a:solid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C5EE1CB1-7D86-7F50-6C83-4AB0563E3F94}"/>
                  </a:ext>
                </a:extLst>
              </p:cNvPr>
              <p:cNvSpPr/>
              <p:nvPr/>
            </p:nvSpPr>
            <p:spPr>
              <a:xfrm>
                <a:off x="3641271" y="2596243"/>
                <a:ext cx="541042" cy="2612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389B7FF0-F9CF-1BA0-5DDB-526B4427823D}"/>
                </a:ext>
              </a:extLst>
            </p:cNvPr>
            <p:cNvPicPr>
              <a:picLocks noChangeAspect="1"/>
            </p:cNvPicPr>
            <p:nvPr/>
          </p:nvPicPr>
          <p:blipFill rotWithShape="1">
            <a:blip r:embed="rId3"/>
            <a:srcRect l="6379" t="17635" r="6538" b="8038"/>
            <a:stretch/>
          </p:blipFill>
          <p:spPr bwMode="auto">
            <a:xfrm>
              <a:off x="3842552" y="3033801"/>
              <a:ext cx="3255035" cy="1562576"/>
            </a:xfrm>
            <a:prstGeom prst="rect">
              <a:avLst/>
            </a:prstGeom>
            <a:ln>
              <a:noFill/>
            </a:ln>
            <a:extLst>
              <a:ext uri="{53640926-AAD7-44D8-BBD7-CCE9431645EC}">
                <a14:shadowObscured xmlns:a14="http://schemas.microsoft.com/office/drawing/2010/main"/>
              </a:ext>
            </a:extLst>
          </p:spPr>
        </p:pic>
        <p:cxnSp>
          <p:nvCxnSpPr>
            <p:cNvPr id="18" name="Straight Arrow Connector 17">
              <a:extLst>
                <a:ext uri="{FF2B5EF4-FFF2-40B4-BE49-F238E27FC236}">
                  <a16:creationId xmlns:a16="http://schemas.microsoft.com/office/drawing/2014/main" id="{BA44859E-53C2-CCD7-0DDD-813A09503B67}"/>
                </a:ext>
              </a:extLst>
            </p:cNvPr>
            <p:cNvCxnSpPr>
              <a:cxnSpLocks/>
              <a:stCxn id="13" idx="1"/>
            </p:cNvCxnSpPr>
            <p:nvPr/>
          </p:nvCxnSpPr>
          <p:spPr>
            <a:xfrm flipH="1">
              <a:off x="3755571" y="1987669"/>
              <a:ext cx="7021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8DDF8B-1EC1-AEC2-53A0-01722E00C4FA}"/>
                </a:ext>
              </a:extLst>
            </p:cNvPr>
            <p:cNvCxnSpPr/>
            <p:nvPr/>
          </p:nvCxnSpPr>
          <p:spPr>
            <a:xfrm>
              <a:off x="5600700" y="2803277"/>
              <a:ext cx="0" cy="26748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A6C5F20-991C-6FD8-392D-C88FB623BF53}"/>
              </a:ext>
            </a:extLst>
          </p:cNvPr>
          <p:cNvGrpSpPr/>
          <p:nvPr/>
        </p:nvGrpSpPr>
        <p:grpSpPr>
          <a:xfrm>
            <a:off x="1124518" y="4054724"/>
            <a:ext cx="9832981" cy="1887387"/>
            <a:chOff x="1124518" y="4054724"/>
            <a:chExt cx="9832981" cy="1887387"/>
          </a:xfrm>
        </p:grpSpPr>
        <p:pic>
          <p:nvPicPr>
            <p:cNvPr id="23" name="Picture 22">
              <a:extLst>
                <a:ext uri="{FF2B5EF4-FFF2-40B4-BE49-F238E27FC236}">
                  <a16:creationId xmlns:a16="http://schemas.microsoft.com/office/drawing/2014/main" id="{4AC26440-C577-46EF-BF27-23122834667A}"/>
                </a:ext>
              </a:extLst>
            </p:cNvPr>
            <p:cNvPicPr>
              <a:picLocks noChangeAspect="1"/>
            </p:cNvPicPr>
            <p:nvPr/>
          </p:nvPicPr>
          <p:blipFill rotWithShape="1">
            <a:blip r:embed="rId4"/>
            <a:srcRect l="12754" t="17813" r="14956" b="7691"/>
            <a:stretch/>
          </p:blipFill>
          <p:spPr bwMode="auto">
            <a:xfrm>
              <a:off x="7808346" y="4054724"/>
              <a:ext cx="3149153" cy="1825522"/>
            </a:xfrm>
            <a:prstGeom prst="rect">
              <a:avLst/>
            </a:prstGeom>
            <a:ln>
              <a:solidFill>
                <a:schemeClr val="accent1"/>
              </a:solid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40C14812-79A2-8541-D91B-2D68561D197E}"/>
                </a:ext>
              </a:extLst>
            </p:cNvPr>
            <p:cNvSpPr txBox="1"/>
            <p:nvPr/>
          </p:nvSpPr>
          <p:spPr>
            <a:xfrm>
              <a:off x="1124518" y="4741782"/>
              <a:ext cx="5945523" cy="1200329"/>
            </a:xfrm>
            <a:prstGeom prst="rect">
              <a:avLst/>
            </a:prstGeom>
            <a:noFill/>
            <a:ln>
              <a:solidFill>
                <a:schemeClr val="accent1"/>
              </a:solidFill>
            </a:ln>
          </p:spPr>
          <p:txBody>
            <a:bodyPr wrap="square" rtlCol="0">
              <a:spAutoFit/>
            </a:bodyPr>
            <a:lstStyle/>
            <a:p>
              <a:r>
                <a:rPr lang="en-US">
                  <a:solidFill>
                    <a:schemeClr val="accent1"/>
                  </a:solidFill>
                </a:rPr>
                <a:t>Users will be able to change a rating for a student profile </a:t>
              </a:r>
              <a:r>
                <a:rPr lang="en-US" b="1">
                  <a:solidFill>
                    <a:schemeClr val="accent1"/>
                  </a:solidFill>
                </a:rPr>
                <a:t>BEFORE </a:t>
              </a:r>
              <a:r>
                <a:rPr lang="en-US">
                  <a:solidFill>
                    <a:schemeClr val="accent1"/>
                  </a:solidFill>
                </a:rPr>
                <a:t>submitting his or her ratings by clicking on the </a:t>
              </a:r>
              <a:r>
                <a:rPr lang="en-US" i="1">
                  <a:solidFill>
                    <a:schemeClr val="accent1"/>
                  </a:solidFill>
                </a:rPr>
                <a:t>Review</a:t>
              </a:r>
              <a:r>
                <a:rPr lang="en-US">
                  <a:solidFill>
                    <a:schemeClr val="accent1"/>
                  </a:solidFill>
                </a:rPr>
                <a:t> button. Ratings cannot be changed once they are submitted.</a:t>
              </a:r>
            </a:p>
          </p:txBody>
        </p:sp>
        <p:cxnSp>
          <p:nvCxnSpPr>
            <p:cNvPr id="26" name="Straight Arrow Connector 25">
              <a:extLst>
                <a:ext uri="{FF2B5EF4-FFF2-40B4-BE49-F238E27FC236}">
                  <a16:creationId xmlns:a16="http://schemas.microsoft.com/office/drawing/2014/main" id="{DEE7C2FA-84EB-64A6-D603-C6BC9848F874}"/>
                </a:ext>
              </a:extLst>
            </p:cNvPr>
            <p:cNvCxnSpPr>
              <a:cxnSpLocks/>
              <a:stCxn id="24" idx="3"/>
            </p:cNvCxnSpPr>
            <p:nvPr/>
          </p:nvCxnSpPr>
          <p:spPr>
            <a:xfrm flipV="1">
              <a:off x="7070041" y="5203447"/>
              <a:ext cx="634891"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557FAC9-F075-5F95-0A7D-4EFD4EF5C710}"/>
                </a:ext>
              </a:extLst>
            </p:cNvPr>
            <p:cNvSpPr/>
            <p:nvPr/>
          </p:nvSpPr>
          <p:spPr>
            <a:xfrm>
              <a:off x="8115300" y="5258815"/>
              <a:ext cx="1240971" cy="42711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Explosion: 8 Points 2">
            <a:extLst>
              <a:ext uri="{FF2B5EF4-FFF2-40B4-BE49-F238E27FC236}">
                <a16:creationId xmlns:a16="http://schemas.microsoft.com/office/drawing/2014/main" id="{504AB7BA-6BA8-6BFF-BD21-AF02BA12F1ED}"/>
              </a:ext>
            </a:extLst>
          </p:cNvPr>
          <p:cNvSpPr/>
          <p:nvPr/>
        </p:nvSpPr>
        <p:spPr>
          <a:xfrm rot="626218">
            <a:off x="10901055" y="751054"/>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2426838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D300-3552-830D-2558-136C68061866}"/>
              </a:ext>
            </a:extLst>
          </p:cNvPr>
          <p:cNvSpPr>
            <a:spLocks noGrp="1"/>
          </p:cNvSpPr>
          <p:nvPr>
            <p:ph type="title"/>
          </p:nvPr>
        </p:nvSpPr>
        <p:spPr/>
        <p:txBody>
          <a:bodyPr/>
          <a:lstStyle/>
          <a:p>
            <a:r>
              <a:rPr lang="en-US"/>
              <a:t>TELPAS Online Rater Training: Results Page </a:t>
            </a:r>
          </a:p>
        </p:txBody>
      </p:sp>
      <p:sp>
        <p:nvSpPr>
          <p:cNvPr id="3" name="Content Placeholder 2">
            <a:extLst>
              <a:ext uri="{FF2B5EF4-FFF2-40B4-BE49-F238E27FC236}">
                <a16:creationId xmlns:a16="http://schemas.microsoft.com/office/drawing/2014/main" id="{B9A7DE19-C129-51B3-DDD1-937E2AACE463}"/>
              </a:ext>
            </a:extLst>
          </p:cNvPr>
          <p:cNvSpPr>
            <a:spLocks noGrp="1"/>
          </p:cNvSpPr>
          <p:nvPr>
            <p:ph idx="1"/>
          </p:nvPr>
        </p:nvSpPr>
        <p:spPr>
          <a:xfrm>
            <a:off x="500107" y="1314238"/>
            <a:ext cx="7059770" cy="1671682"/>
          </a:xfrm>
          <a:ln>
            <a:solidFill>
              <a:schemeClr val="accent1"/>
            </a:solidFill>
          </a:ln>
        </p:spPr>
        <p:txBody>
          <a:bodyPr/>
          <a:lstStyle/>
          <a:p>
            <a:pPr marL="0" indent="0">
              <a:buNone/>
            </a:pPr>
            <a:r>
              <a:rPr lang="en-US" sz="2000" b="1"/>
              <a:t>Online Basic Training Practice Sets</a:t>
            </a:r>
          </a:p>
          <a:p>
            <a:r>
              <a:rPr lang="en-US" sz="2000"/>
              <a:t>The summary page will indicate how many responses were correct out of the total number of student profiles. </a:t>
            </a:r>
          </a:p>
          <a:p>
            <a:r>
              <a:rPr lang="en-US" sz="2000"/>
              <a:t>Users can review the feedback and/or retake the practice set. A separate window will open with feedback. </a:t>
            </a:r>
          </a:p>
        </p:txBody>
      </p:sp>
      <p:sp>
        <p:nvSpPr>
          <p:cNvPr id="4" name="Slide Number Placeholder 3">
            <a:extLst>
              <a:ext uri="{FF2B5EF4-FFF2-40B4-BE49-F238E27FC236}">
                <a16:creationId xmlns:a16="http://schemas.microsoft.com/office/drawing/2014/main" id="{5E33EFA4-9823-B174-9C95-2D25AA8A0E6D}"/>
              </a:ext>
            </a:extLst>
          </p:cNvPr>
          <p:cNvSpPr>
            <a:spLocks noGrp="1"/>
          </p:cNvSpPr>
          <p:nvPr>
            <p:ph type="sldNum" sz="quarter" idx="4"/>
          </p:nvPr>
        </p:nvSpPr>
        <p:spPr/>
        <p:txBody>
          <a:bodyPr/>
          <a:lstStyle/>
          <a:p>
            <a:fld id="{69C126A4-BD19-47E2-8A0E-0DE1B9D8C925}" type="slidenum">
              <a:rPr lang="en-US" smtClean="0"/>
              <a:pPr/>
              <a:t>26</a:t>
            </a:fld>
            <a:endParaRPr lang="en-US"/>
          </a:p>
        </p:txBody>
      </p:sp>
      <p:sp>
        <p:nvSpPr>
          <p:cNvPr id="12" name="Content Placeholder 2">
            <a:extLst>
              <a:ext uri="{FF2B5EF4-FFF2-40B4-BE49-F238E27FC236}">
                <a16:creationId xmlns:a16="http://schemas.microsoft.com/office/drawing/2014/main" id="{FAA43796-A8DA-7EFC-EB92-C2BCBFC0BAF0}"/>
              </a:ext>
            </a:extLst>
          </p:cNvPr>
          <p:cNvSpPr txBox="1">
            <a:spLocks/>
          </p:cNvSpPr>
          <p:nvPr/>
        </p:nvSpPr>
        <p:spPr>
          <a:xfrm>
            <a:off x="4553955" y="3238464"/>
            <a:ext cx="7059771" cy="2754121"/>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b="1"/>
              <a:t>Calibration Sets</a:t>
            </a:r>
          </a:p>
          <a:p>
            <a:r>
              <a:rPr lang="en-US" sz="2000"/>
              <a:t>The summary page will indicate a </a:t>
            </a:r>
            <a:r>
              <a:rPr lang="en-US" sz="2000" b="1"/>
              <a:t>Pass</a:t>
            </a:r>
            <a:r>
              <a:rPr lang="en-US" sz="2000"/>
              <a:t> or </a:t>
            </a:r>
            <a:r>
              <a:rPr lang="en-US" sz="2000" b="1"/>
              <a:t>Fail</a:t>
            </a:r>
            <a:r>
              <a:rPr lang="en-US" sz="2000"/>
              <a:t> and  how many responses were correct out of the total number of student profiles. The user can also review feedback.  </a:t>
            </a:r>
          </a:p>
          <a:p>
            <a:r>
              <a:rPr lang="en-US" sz="2000"/>
              <a:t>There is not an opportunity to retake a calibration set: however, there are two calibration sets. If a user is not successful on the first set, there is another opportunity with the second set. Users should check with the calibration proctor or campus coordinator regarding second opportunity. </a:t>
            </a:r>
            <a:endParaRPr lang="en-US" sz="1800" b="0" i="0" u="none" strike="noStrike" baseline="0">
              <a:solidFill>
                <a:srgbClr val="000000"/>
              </a:solidFill>
              <a:latin typeface="Open Sans" panose="020B0606030504020204" pitchFamily="34" charset="0"/>
            </a:endParaRPr>
          </a:p>
          <a:p>
            <a:endParaRPr lang="en-US" sz="1800" b="0" i="0" u="none" strike="noStrike" baseline="0">
              <a:solidFill>
                <a:srgbClr val="000000"/>
              </a:solidFill>
              <a:latin typeface="Open Sans" panose="020B0606030504020204" pitchFamily="34" charset="0"/>
            </a:endParaRPr>
          </a:p>
          <a:p>
            <a:endParaRPr lang="en-US" sz="2000"/>
          </a:p>
        </p:txBody>
      </p:sp>
      <p:grpSp>
        <p:nvGrpSpPr>
          <p:cNvPr id="22" name="Group 21">
            <a:extLst>
              <a:ext uri="{FF2B5EF4-FFF2-40B4-BE49-F238E27FC236}">
                <a16:creationId xmlns:a16="http://schemas.microsoft.com/office/drawing/2014/main" id="{7AEC58F1-9A55-B2D5-62AE-B941710A3F2D}"/>
              </a:ext>
            </a:extLst>
          </p:cNvPr>
          <p:cNvGrpSpPr/>
          <p:nvPr/>
        </p:nvGrpSpPr>
        <p:grpSpPr>
          <a:xfrm>
            <a:off x="7511740" y="1157122"/>
            <a:ext cx="3900520" cy="1828800"/>
            <a:chOff x="7511740" y="1157122"/>
            <a:chExt cx="3900520" cy="1828800"/>
          </a:xfrm>
        </p:grpSpPr>
        <p:cxnSp>
          <p:nvCxnSpPr>
            <p:cNvPr id="8" name="Straight Arrow Connector 7">
              <a:extLst>
                <a:ext uri="{FF2B5EF4-FFF2-40B4-BE49-F238E27FC236}">
                  <a16:creationId xmlns:a16="http://schemas.microsoft.com/office/drawing/2014/main" id="{D8B7E560-CEDC-2C06-D154-5F851E993718}"/>
                </a:ext>
              </a:extLst>
            </p:cNvPr>
            <p:cNvCxnSpPr>
              <a:cxnSpLocks/>
            </p:cNvCxnSpPr>
            <p:nvPr/>
          </p:nvCxnSpPr>
          <p:spPr>
            <a:xfrm>
              <a:off x="7511740" y="1975757"/>
              <a:ext cx="1144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FEC8D10-C780-3A71-411F-75D394443FCF}"/>
                </a:ext>
              </a:extLst>
            </p:cNvPr>
            <p:cNvPicPr>
              <a:picLocks noChangeAspect="1"/>
            </p:cNvPicPr>
            <p:nvPr/>
          </p:nvPicPr>
          <p:blipFill rotWithShape="1">
            <a:blip r:embed="rId3"/>
            <a:srcRect l="18326" t="16914" r="19607" b="6424"/>
            <a:stretch/>
          </p:blipFill>
          <p:spPr bwMode="auto">
            <a:xfrm>
              <a:off x="8779677" y="1157122"/>
              <a:ext cx="2632583" cy="1828800"/>
            </a:xfrm>
            <a:prstGeom prst="rect">
              <a:avLst/>
            </a:prstGeom>
            <a:ln>
              <a:solidFill>
                <a:schemeClr val="accent1"/>
              </a:solidFill>
            </a:ln>
            <a:extLst>
              <a:ext uri="{53640926-AAD7-44D8-BBD7-CCE9431645EC}">
                <a14:shadowObscured xmlns:a14="http://schemas.microsoft.com/office/drawing/2010/main"/>
              </a:ext>
            </a:extLst>
          </p:spPr>
        </p:pic>
      </p:grpSp>
      <p:sp>
        <p:nvSpPr>
          <p:cNvPr id="17" name="Rectangle 16">
            <a:extLst>
              <a:ext uri="{FF2B5EF4-FFF2-40B4-BE49-F238E27FC236}">
                <a16:creationId xmlns:a16="http://schemas.microsoft.com/office/drawing/2014/main" id="{B578CD4E-F95C-B930-F2A5-F215967E2949}"/>
              </a:ext>
            </a:extLst>
          </p:cNvPr>
          <p:cNvSpPr/>
          <p:nvPr/>
        </p:nvSpPr>
        <p:spPr>
          <a:xfrm>
            <a:off x="10530517" y="2610364"/>
            <a:ext cx="881743" cy="3755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FB2A40-E5B8-D740-5021-F424C9584F7C}"/>
              </a:ext>
            </a:extLst>
          </p:cNvPr>
          <p:cNvSpPr/>
          <p:nvPr/>
        </p:nvSpPr>
        <p:spPr>
          <a:xfrm>
            <a:off x="8811509" y="2610364"/>
            <a:ext cx="881743" cy="3755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4B339C6-8AA4-2BAE-F7F7-A15DB95F9855}"/>
              </a:ext>
            </a:extLst>
          </p:cNvPr>
          <p:cNvGrpSpPr/>
          <p:nvPr/>
        </p:nvGrpSpPr>
        <p:grpSpPr>
          <a:xfrm>
            <a:off x="578274" y="3734207"/>
            <a:ext cx="3975681" cy="1828800"/>
            <a:chOff x="578274" y="3734207"/>
            <a:chExt cx="3975681" cy="1828800"/>
          </a:xfrm>
        </p:grpSpPr>
        <p:pic>
          <p:nvPicPr>
            <p:cNvPr id="6" name="Picture 5">
              <a:extLst>
                <a:ext uri="{FF2B5EF4-FFF2-40B4-BE49-F238E27FC236}">
                  <a16:creationId xmlns:a16="http://schemas.microsoft.com/office/drawing/2014/main" id="{866B24B1-5728-9472-5C51-6A913AD1EB23}"/>
                </a:ext>
              </a:extLst>
            </p:cNvPr>
            <p:cNvPicPr>
              <a:picLocks noChangeAspect="1"/>
            </p:cNvPicPr>
            <p:nvPr/>
          </p:nvPicPr>
          <p:blipFill rotWithShape="1">
            <a:blip r:embed="rId4"/>
            <a:srcRect l="10936" t="20153" r="10283" b="6236"/>
            <a:stretch/>
          </p:blipFill>
          <p:spPr bwMode="auto">
            <a:xfrm>
              <a:off x="578274" y="3734207"/>
              <a:ext cx="2632583" cy="1828800"/>
            </a:xfrm>
            <a:prstGeom prst="rect">
              <a:avLst/>
            </a:prstGeom>
            <a:ln>
              <a:solidFill>
                <a:schemeClr val="accent1"/>
              </a:solid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567C743A-331C-AACC-9BC8-3EFD036B9E19}"/>
                </a:ext>
              </a:extLst>
            </p:cNvPr>
            <p:cNvCxnSpPr>
              <a:cxnSpLocks/>
              <a:stCxn id="12" idx="1"/>
            </p:cNvCxnSpPr>
            <p:nvPr/>
          </p:nvCxnSpPr>
          <p:spPr>
            <a:xfrm flipH="1">
              <a:off x="3347357" y="4615525"/>
              <a:ext cx="12065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42E29B-621A-2C5D-E385-2498FB7D24C3}"/>
                </a:ext>
              </a:extLst>
            </p:cNvPr>
            <p:cNvSpPr/>
            <p:nvPr/>
          </p:nvSpPr>
          <p:spPr>
            <a:xfrm>
              <a:off x="712380" y="5176157"/>
              <a:ext cx="773520" cy="36760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Explosion: 8 Points 6">
            <a:extLst>
              <a:ext uri="{FF2B5EF4-FFF2-40B4-BE49-F238E27FC236}">
                <a16:creationId xmlns:a16="http://schemas.microsoft.com/office/drawing/2014/main" id="{EDE0876E-C2E0-848E-C3D0-C17A7EED8723}"/>
              </a:ext>
            </a:extLst>
          </p:cNvPr>
          <p:cNvSpPr/>
          <p:nvPr/>
        </p:nvSpPr>
        <p:spPr>
          <a:xfrm rot="626218">
            <a:off x="10296385" y="44385"/>
            <a:ext cx="1217504" cy="1010822"/>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635042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F87F-766C-F783-9693-C521773D2725}"/>
              </a:ext>
            </a:extLst>
          </p:cNvPr>
          <p:cNvSpPr>
            <a:spLocks noGrp="1"/>
          </p:cNvSpPr>
          <p:nvPr>
            <p:ph type="title"/>
          </p:nvPr>
        </p:nvSpPr>
        <p:spPr/>
        <p:txBody>
          <a:bodyPr/>
          <a:lstStyle/>
          <a:p>
            <a:r>
              <a:rPr lang="en-US" dirty="0"/>
              <a:t>Rater Information in TIDE</a:t>
            </a:r>
          </a:p>
        </p:txBody>
      </p:sp>
      <p:sp>
        <p:nvSpPr>
          <p:cNvPr id="3" name="Content Placeholder 2">
            <a:extLst>
              <a:ext uri="{FF2B5EF4-FFF2-40B4-BE49-F238E27FC236}">
                <a16:creationId xmlns:a16="http://schemas.microsoft.com/office/drawing/2014/main" id="{B07459ED-A5E5-02FD-0130-550704C18CEC}"/>
              </a:ext>
            </a:extLst>
          </p:cNvPr>
          <p:cNvSpPr>
            <a:spLocks noGrp="1"/>
          </p:cNvSpPr>
          <p:nvPr>
            <p:ph idx="1"/>
          </p:nvPr>
        </p:nvSpPr>
        <p:spPr>
          <a:xfrm>
            <a:off x="573904" y="815044"/>
            <a:ext cx="11044191" cy="1051606"/>
          </a:xfrm>
        </p:spPr>
        <p:txBody>
          <a:bodyPr lIns="91440" tIns="45720" rIns="91440" bIns="45720" anchor="t"/>
          <a:lstStyle/>
          <a:p>
            <a:pPr marL="0" indent="0">
              <a:buNone/>
            </a:pPr>
            <a:r>
              <a:rPr lang="en-US" sz="2400"/>
              <a:t>Rater information needs to be entered in TIDE in the </a:t>
            </a:r>
            <a:r>
              <a:rPr lang="en-US" sz="2400" i="1"/>
              <a:t>Additional Student Information </a:t>
            </a:r>
            <a:r>
              <a:rPr lang="en-US" sz="2400"/>
              <a:t>section. It can be uploaded in TIDE by using the Additional Student Fields data file. </a:t>
            </a:r>
            <a:endParaRPr lang="en-US" sz="2400">
              <a:cs typeface="Calibri"/>
            </a:endParaRPr>
          </a:p>
          <a:p>
            <a:endParaRPr lang="en-US"/>
          </a:p>
        </p:txBody>
      </p:sp>
      <p:sp>
        <p:nvSpPr>
          <p:cNvPr id="4" name="Slide Number Placeholder 3">
            <a:extLst>
              <a:ext uri="{FF2B5EF4-FFF2-40B4-BE49-F238E27FC236}">
                <a16:creationId xmlns:a16="http://schemas.microsoft.com/office/drawing/2014/main" id="{BD6D3A52-9546-4ABD-3CCC-980B728DA7B4}"/>
              </a:ext>
            </a:extLst>
          </p:cNvPr>
          <p:cNvSpPr>
            <a:spLocks noGrp="1"/>
          </p:cNvSpPr>
          <p:nvPr>
            <p:ph type="sldNum" sz="quarter" idx="4"/>
          </p:nvPr>
        </p:nvSpPr>
        <p:spPr/>
        <p:txBody>
          <a:bodyPr/>
          <a:lstStyle/>
          <a:p>
            <a:fld id="{69C126A4-BD19-47E2-8A0E-0DE1B9D8C925}" type="slidenum">
              <a:rPr lang="en-US" smtClean="0"/>
              <a:pPr/>
              <a:t>27</a:t>
            </a:fld>
            <a:endParaRPr lang="en-US"/>
          </a:p>
        </p:txBody>
      </p:sp>
      <p:grpSp>
        <p:nvGrpSpPr>
          <p:cNvPr id="14" name="Group 13">
            <a:extLst>
              <a:ext uri="{FF2B5EF4-FFF2-40B4-BE49-F238E27FC236}">
                <a16:creationId xmlns:a16="http://schemas.microsoft.com/office/drawing/2014/main" id="{4B05D4C5-3D56-D754-36FB-326F0A26BAD2}"/>
              </a:ext>
            </a:extLst>
          </p:cNvPr>
          <p:cNvGrpSpPr/>
          <p:nvPr/>
        </p:nvGrpSpPr>
        <p:grpSpPr>
          <a:xfrm>
            <a:off x="5342220" y="1598460"/>
            <a:ext cx="6106086" cy="3998526"/>
            <a:chOff x="5342220" y="1598460"/>
            <a:chExt cx="6106086" cy="3998526"/>
          </a:xfrm>
        </p:grpSpPr>
        <p:pic>
          <p:nvPicPr>
            <p:cNvPr id="6" name="Picture 5" descr="Graphical user interface, application&#10;&#10;Description automatically generated">
              <a:extLst>
                <a:ext uri="{FF2B5EF4-FFF2-40B4-BE49-F238E27FC236}">
                  <a16:creationId xmlns:a16="http://schemas.microsoft.com/office/drawing/2014/main" id="{1E924D5B-56B9-946F-4A81-C51BB5ADCB87}"/>
                </a:ext>
              </a:extLst>
            </p:cNvPr>
            <p:cNvPicPr>
              <a:picLocks noChangeAspect="1"/>
            </p:cNvPicPr>
            <p:nvPr/>
          </p:nvPicPr>
          <p:blipFill rotWithShape="1">
            <a:blip r:embed="rId2"/>
            <a:srcRect t="52234" r="51496" b="22126"/>
            <a:stretch/>
          </p:blipFill>
          <p:spPr bwMode="auto">
            <a:xfrm>
              <a:off x="5351132" y="2065432"/>
              <a:ext cx="6019650" cy="178998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FAF7593-3248-1A41-E30B-977B7ABED8EE}"/>
                </a:ext>
              </a:extLst>
            </p:cNvPr>
            <p:cNvSpPr txBox="1"/>
            <p:nvPr/>
          </p:nvSpPr>
          <p:spPr>
            <a:xfrm>
              <a:off x="5357114" y="1598460"/>
              <a:ext cx="6091192" cy="400110"/>
            </a:xfrm>
            <a:prstGeom prst="rect">
              <a:avLst/>
            </a:prstGeom>
            <a:solidFill>
              <a:schemeClr val="accent2"/>
            </a:solidFill>
          </p:spPr>
          <p:txBody>
            <a:bodyPr wrap="square" rtlCol="0">
              <a:spAutoFit/>
            </a:bodyPr>
            <a:lstStyle/>
            <a:p>
              <a:r>
                <a:rPr lang="en-US" sz="2000" b="1">
                  <a:solidFill>
                    <a:schemeClr val="bg1"/>
                  </a:solidFill>
                </a:rPr>
                <a:t>TELPAS Rater A (Relationship)</a:t>
              </a:r>
            </a:p>
          </p:txBody>
        </p:sp>
        <p:sp>
          <p:nvSpPr>
            <p:cNvPr id="8" name="TextBox 7">
              <a:extLst>
                <a:ext uri="{FF2B5EF4-FFF2-40B4-BE49-F238E27FC236}">
                  <a16:creationId xmlns:a16="http://schemas.microsoft.com/office/drawing/2014/main" id="{16709032-A8A2-C8FA-399C-CE8F005CA43A}"/>
                </a:ext>
              </a:extLst>
            </p:cNvPr>
            <p:cNvSpPr txBox="1"/>
            <p:nvPr/>
          </p:nvSpPr>
          <p:spPr>
            <a:xfrm>
              <a:off x="5342220" y="3916720"/>
              <a:ext cx="6091192" cy="400110"/>
            </a:xfrm>
            <a:prstGeom prst="rect">
              <a:avLst/>
            </a:prstGeom>
            <a:solidFill>
              <a:schemeClr val="accent1"/>
            </a:solidFill>
          </p:spPr>
          <p:txBody>
            <a:bodyPr wrap="square" rtlCol="0">
              <a:spAutoFit/>
            </a:bodyPr>
            <a:lstStyle/>
            <a:p>
              <a:r>
                <a:rPr lang="en-US" sz="2000" b="1">
                  <a:solidFill>
                    <a:schemeClr val="bg1"/>
                  </a:solidFill>
                </a:rPr>
                <a:t>TELPAS Rater B (Collaboration)</a:t>
              </a:r>
            </a:p>
          </p:txBody>
        </p:sp>
        <p:pic>
          <p:nvPicPr>
            <p:cNvPr id="10" name="Picture 9" descr="Graphical user interface, application&#10;&#10;Description automatically generated">
              <a:extLst>
                <a:ext uri="{FF2B5EF4-FFF2-40B4-BE49-F238E27FC236}">
                  <a16:creationId xmlns:a16="http://schemas.microsoft.com/office/drawing/2014/main" id="{71F16E7B-6B35-0E45-A033-8B6D19AAF198}"/>
                </a:ext>
              </a:extLst>
            </p:cNvPr>
            <p:cNvPicPr>
              <a:picLocks noChangeAspect="1"/>
            </p:cNvPicPr>
            <p:nvPr/>
          </p:nvPicPr>
          <p:blipFill rotWithShape="1">
            <a:blip r:embed="rId3"/>
            <a:srcRect t="52612" r="41452" b="24217"/>
            <a:stretch/>
          </p:blipFill>
          <p:spPr bwMode="auto">
            <a:xfrm>
              <a:off x="5424200" y="4390446"/>
              <a:ext cx="5929600" cy="1206540"/>
            </a:xfrm>
            <a:prstGeom prst="rect">
              <a:avLst/>
            </a:prstGeom>
            <a:ln>
              <a:noFill/>
            </a:ln>
            <a:extLst>
              <a:ext uri="{53640926-AAD7-44D8-BBD7-CCE9431645EC}">
                <a14:shadowObscured xmlns:a14="http://schemas.microsoft.com/office/drawing/2010/main"/>
              </a:ext>
            </a:extLst>
          </p:spPr>
        </p:pic>
      </p:grpSp>
      <p:grpSp>
        <p:nvGrpSpPr>
          <p:cNvPr id="15" name="Group 14">
            <a:extLst>
              <a:ext uri="{FF2B5EF4-FFF2-40B4-BE49-F238E27FC236}">
                <a16:creationId xmlns:a16="http://schemas.microsoft.com/office/drawing/2014/main" id="{B7B7FEC2-4C82-15B6-8BE4-8174EBE9D674}"/>
              </a:ext>
            </a:extLst>
          </p:cNvPr>
          <p:cNvGrpSpPr/>
          <p:nvPr/>
        </p:nvGrpSpPr>
        <p:grpSpPr>
          <a:xfrm>
            <a:off x="318611" y="1601126"/>
            <a:ext cx="4940348" cy="3965987"/>
            <a:chOff x="318611" y="1601126"/>
            <a:chExt cx="4940348" cy="3965987"/>
          </a:xfrm>
        </p:grpSpPr>
        <p:grpSp>
          <p:nvGrpSpPr>
            <p:cNvPr id="13" name="Group 12">
              <a:extLst>
                <a:ext uri="{FF2B5EF4-FFF2-40B4-BE49-F238E27FC236}">
                  <a16:creationId xmlns:a16="http://schemas.microsoft.com/office/drawing/2014/main" id="{33EE2A53-EF68-ED4C-0960-AD043BB08C31}"/>
                </a:ext>
              </a:extLst>
            </p:cNvPr>
            <p:cNvGrpSpPr/>
            <p:nvPr/>
          </p:nvGrpSpPr>
          <p:grpSpPr>
            <a:xfrm>
              <a:off x="318611" y="1601126"/>
              <a:ext cx="4940348" cy="3965987"/>
              <a:chOff x="203789" y="2008222"/>
              <a:chExt cx="4940348" cy="3965987"/>
            </a:xfrm>
          </p:grpSpPr>
          <p:pic>
            <p:nvPicPr>
              <p:cNvPr id="5" name="Picture 4" descr="Graphical user interface, application&#10;&#10;Description automatically generated">
                <a:extLst>
                  <a:ext uri="{FF2B5EF4-FFF2-40B4-BE49-F238E27FC236}">
                    <a16:creationId xmlns:a16="http://schemas.microsoft.com/office/drawing/2014/main" id="{1A8CEA21-9F72-DC15-3B0F-514BCC032969}"/>
                  </a:ext>
                </a:extLst>
              </p:cNvPr>
              <p:cNvPicPr>
                <a:picLocks noChangeAspect="1"/>
              </p:cNvPicPr>
              <p:nvPr/>
            </p:nvPicPr>
            <p:blipFill rotWithShape="1">
              <a:blip r:embed="rId4"/>
              <a:srcRect t="14625" r="55983" b="24597"/>
              <a:stretch/>
            </p:blipFill>
            <p:spPr bwMode="auto">
              <a:xfrm>
                <a:off x="203789" y="2008222"/>
                <a:ext cx="4940348" cy="3965987"/>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2CBBBA01-C856-A822-F3D9-8D68034CC66A}"/>
                  </a:ext>
                </a:extLst>
              </p:cNvPr>
              <p:cNvSpPr/>
              <p:nvPr/>
            </p:nvSpPr>
            <p:spPr>
              <a:xfrm>
                <a:off x="838200" y="4502994"/>
                <a:ext cx="4005943" cy="66772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D28DD667-1438-EA0E-DBF0-DD8F1B74AA0D}"/>
                </a:ext>
              </a:extLst>
            </p:cNvPr>
            <p:cNvSpPr/>
            <p:nvPr/>
          </p:nvSpPr>
          <p:spPr>
            <a:xfrm>
              <a:off x="626898" y="1602152"/>
              <a:ext cx="2318657" cy="45061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descr="Pin with solid fill">
            <a:extLst>
              <a:ext uri="{FF2B5EF4-FFF2-40B4-BE49-F238E27FC236}">
                <a16:creationId xmlns:a16="http://schemas.microsoft.com/office/drawing/2014/main" id="{1CC21945-1B41-C2D1-CB6B-BC821A4259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1644639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CAE32-8259-9AC5-E0DA-047AC9F5E721}"/>
              </a:ext>
            </a:extLst>
          </p:cNvPr>
          <p:cNvSpPr>
            <a:spLocks noGrp="1"/>
          </p:cNvSpPr>
          <p:nvPr>
            <p:ph type="title"/>
          </p:nvPr>
        </p:nvSpPr>
        <p:spPr/>
        <p:txBody>
          <a:bodyPr/>
          <a:lstStyle/>
          <a:p>
            <a:r>
              <a:rPr lang="en-US"/>
              <a:t>Additional Student Field File: TELPAS Rater Information</a:t>
            </a:r>
          </a:p>
        </p:txBody>
      </p:sp>
      <p:sp>
        <p:nvSpPr>
          <p:cNvPr id="4" name="Slide Number Placeholder 3">
            <a:extLst>
              <a:ext uri="{FF2B5EF4-FFF2-40B4-BE49-F238E27FC236}">
                <a16:creationId xmlns:a16="http://schemas.microsoft.com/office/drawing/2014/main" id="{12A85E0F-495A-1BD5-AB28-75606B81AC95}"/>
              </a:ext>
            </a:extLst>
          </p:cNvPr>
          <p:cNvSpPr>
            <a:spLocks noGrp="1"/>
          </p:cNvSpPr>
          <p:nvPr>
            <p:ph type="sldNum" sz="quarter" idx="4"/>
          </p:nvPr>
        </p:nvSpPr>
        <p:spPr/>
        <p:txBody>
          <a:bodyPr/>
          <a:lstStyle/>
          <a:p>
            <a:fld id="{69C126A4-BD19-47E2-8A0E-0DE1B9D8C925}" type="slidenum">
              <a:rPr lang="en-US" smtClean="0"/>
              <a:pPr/>
              <a:t>28</a:t>
            </a:fld>
            <a:endParaRPr lang="en-US"/>
          </a:p>
        </p:txBody>
      </p:sp>
      <p:pic>
        <p:nvPicPr>
          <p:cNvPr id="5" name="Picture 4">
            <a:extLst>
              <a:ext uri="{FF2B5EF4-FFF2-40B4-BE49-F238E27FC236}">
                <a16:creationId xmlns:a16="http://schemas.microsoft.com/office/drawing/2014/main" id="{0624C3DC-0EC3-7786-6888-2843B8F69935}"/>
              </a:ext>
            </a:extLst>
          </p:cNvPr>
          <p:cNvPicPr>
            <a:picLocks noChangeAspect="1"/>
          </p:cNvPicPr>
          <p:nvPr/>
        </p:nvPicPr>
        <p:blipFill rotWithShape="1">
          <a:blip r:embed="rId2"/>
          <a:srcRect t="42545" b="26496"/>
          <a:stretch/>
        </p:blipFill>
        <p:spPr bwMode="auto">
          <a:xfrm>
            <a:off x="712379" y="1420131"/>
            <a:ext cx="9942507" cy="1731441"/>
          </a:xfrm>
          <a:prstGeom prst="rect">
            <a:avLst/>
          </a:prstGeom>
          <a:ln>
            <a:solidFill>
              <a:schemeClr val="accent1"/>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2741FC1-8CF9-C2DE-270D-7D3E14180B7B}"/>
              </a:ext>
            </a:extLst>
          </p:cNvPr>
          <p:cNvPicPr>
            <a:picLocks noChangeAspect="1"/>
          </p:cNvPicPr>
          <p:nvPr/>
        </p:nvPicPr>
        <p:blipFill rotWithShape="1">
          <a:blip r:embed="rId3"/>
          <a:srcRect t="39506" b="36372"/>
          <a:stretch/>
        </p:blipFill>
        <p:spPr bwMode="auto">
          <a:xfrm>
            <a:off x="1278812" y="3706428"/>
            <a:ext cx="10350595" cy="1731441"/>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5782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3CD7-ABB0-DEB4-73CD-706F5AE21796}"/>
              </a:ext>
            </a:extLst>
          </p:cNvPr>
          <p:cNvSpPr>
            <a:spLocks noGrp="1"/>
          </p:cNvSpPr>
          <p:nvPr>
            <p:ph type="title"/>
          </p:nvPr>
        </p:nvSpPr>
        <p:spPr/>
        <p:txBody>
          <a:bodyPr/>
          <a:lstStyle/>
          <a:p>
            <a:r>
              <a:rPr lang="en-US"/>
              <a:t>TELPAS Rater Manual </a:t>
            </a:r>
          </a:p>
        </p:txBody>
      </p:sp>
      <p:sp>
        <p:nvSpPr>
          <p:cNvPr id="3" name="Content Placeholder 2">
            <a:extLst>
              <a:ext uri="{FF2B5EF4-FFF2-40B4-BE49-F238E27FC236}">
                <a16:creationId xmlns:a16="http://schemas.microsoft.com/office/drawing/2014/main" id="{067679D8-94B8-C083-7D13-BF7A9F2B67FF}"/>
              </a:ext>
            </a:extLst>
          </p:cNvPr>
          <p:cNvSpPr>
            <a:spLocks noGrp="1"/>
          </p:cNvSpPr>
          <p:nvPr>
            <p:ph idx="1"/>
          </p:nvPr>
        </p:nvSpPr>
        <p:spPr>
          <a:xfrm>
            <a:off x="4995079" y="1157572"/>
            <a:ext cx="6011322" cy="4833794"/>
          </a:xfrm>
        </p:spPr>
        <p:txBody>
          <a:bodyPr/>
          <a:lstStyle/>
          <a:p>
            <a:r>
              <a:rPr lang="en-US" sz="2400"/>
              <a:t>Is available </a:t>
            </a:r>
            <a:r>
              <a:rPr lang="en-US" sz="2400">
                <a:hlinkClick r:id="rId3"/>
              </a:rPr>
              <a:t>online</a:t>
            </a:r>
            <a:r>
              <a:rPr lang="en-US" sz="2400"/>
              <a:t> only</a:t>
            </a:r>
          </a:p>
          <a:p>
            <a:r>
              <a:rPr lang="en-US" sz="2400"/>
              <a:t>Explains the responsibilities of raters for the TELPAS holistic administrations</a:t>
            </a:r>
          </a:p>
          <a:p>
            <a:r>
              <a:rPr lang="en-US" sz="2400" b="1" i="1"/>
              <a:t>TELPAS PLDs </a:t>
            </a:r>
            <a:r>
              <a:rPr lang="en-US" sz="2400"/>
              <a:t>and the </a:t>
            </a:r>
            <a:r>
              <a:rPr lang="en-US" sz="2400" b="1" i="1"/>
              <a:t>Student Rating Roster </a:t>
            </a:r>
            <a:r>
              <a:rPr lang="en-US" sz="2400"/>
              <a:t>will now be standalone documents and will be posted in the </a:t>
            </a:r>
            <a:r>
              <a:rPr lang="en-US" sz="2400" i="1"/>
              <a:t>What Other Information is Available? </a:t>
            </a:r>
            <a:r>
              <a:rPr lang="en-US" sz="2400"/>
              <a:t>section on the </a:t>
            </a:r>
            <a:r>
              <a:rPr lang="en-US" sz="2400">
                <a:hlinkClick r:id="rId3"/>
              </a:rPr>
              <a:t>TELPAS Resources</a:t>
            </a:r>
            <a:r>
              <a:rPr lang="en-US" sz="2400"/>
              <a:t> webpage. They </a:t>
            </a:r>
            <a:r>
              <a:rPr lang="en-US" sz="2400" u="sng"/>
              <a:t>are not included</a:t>
            </a:r>
            <a:r>
              <a:rPr lang="en-US" sz="2400"/>
              <a:t> in the manual. </a:t>
            </a:r>
          </a:p>
          <a:p>
            <a:r>
              <a:rPr lang="en-US" sz="2400"/>
              <a:t>For grades 2-12, the rater manual should be used in conjunction with the holistic information in the </a:t>
            </a:r>
            <a:r>
              <a:rPr lang="en-US" sz="2400" i="1"/>
              <a:t>TELPAS Paper and Holistic Test Administration Information </a:t>
            </a:r>
            <a:r>
              <a:rPr lang="en-US" sz="2400"/>
              <a:t>document.</a:t>
            </a:r>
          </a:p>
          <a:p>
            <a:pPr marL="0" indent="0">
              <a:buNone/>
            </a:pPr>
            <a:endParaRPr lang="en-US"/>
          </a:p>
          <a:p>
            <a:endParaRPr lang="en-US"/>
          </a:p>
        </p:txBody>
      </p:sp>
      <p:sp>
        <p:nvSpPr>
          <p:cNvPr id="4" name="Slide Number Placeholder 3">
            <a:extLst>
              <a:ext uri="{FF2B5EF4-FFF2-40B4-BE49-F238E27FC236}">
                <a16:creationId xmlns:a16="http://schemas.microsoft.com/office/drawing/2014/main" id="{12E8C1DB-C519-7F49-9F6A-07BA37A674BF}"/>
              </a:ext>
            </a:extLst>
          </p:cNvPr>
          <p:cNvSpPr>
            <a:spLocks noGrp="1"/>
          </p:cNvSpPr>
          <p:nvPr>
            <p:ph type="sldNum" sz="quarter" idx="4"/>
          </p:nvPr>
        </p:nvSpPr>
        <p:spPr/>
        <p:txBody>
          <a:bodyPr/>
          <a:lstStyle/>
          <a:p>
            <a:fld id="{69C126A4-BD19-47E2-8A0E-0DE1B9D8C925}" type="slidenum">
              <a:rPr lang="en-US" smtClean="0"/>
              <a:pPr/>
              <a:t>29</a:t>
            </a:fld>
            <a:endParaRPr lang="en-US"/>
          </a:p>
        </p:txBody>
      </p:sp>
      <p:pic>
        <p:nvPicPr>
          <p:cNvPr id="5" name="Picture 4">
            <a:extLst>
              <a:ext uri="{FF2B5EF4-FFF2-40B4-BE49-F238E27FC236}">
                <a16:creationId xmlns:a16="http://schemas.microsoft.com/office/drawing/2014/main" id="{87BD0FC0-A627-24AF-F195-E3CB713902C2}"/>
              </a:ext>
            </a:extLst>
          </p:cNvPr>
          <p:cNvPicPr>
            <a:picLocks noChangeAspect="1"/>
          </p:cNvPicPr>
          <p:nvPr/>
        </p:nvPicPr>
        <p:blipFill rotWithShape="1">
          <a:blip r:embed="rId4"/>
          <a:srcRect l="29166" t="17474" r="34188" b="5603"/>
          <a:stretch/>
        </p:blipFill>
        <p:spPr bwMode="auto">
          <a:xfrm>
            <a:off x="1021827" y="1157573"/>
            <a:ext cx="3713945" cy="4385270"/>
          </a:xfrm>
          <a:prstGeom prst="rect">
            <a:avLst/>
          </a:prstGeom>
          <a:ln>
            <a:solidFill>
              <a:schemeClr val="bg2">
                <a:lumMod val="75000"/>
              </a:schemeClr>
            </a:solidFill>
          </a:ln>
          <a:extLst>
            <a:ext uri="{53640926-AAD7-44D8-BBD7-CCE9431645EC}">
              <a14:shadowObscured xmlns:a14="http://schemas.microsoft.com/office/drawing/2010/main"/>
            </a:ext>
          </a:extLst>
        </p:spPr>
      </p:pic>
      <p:sp>
        <p:nvSpPr>
          <p:cNvPr id="6" name="Explosion: 8 Points 5">
            <a:extLst>
              <a:ext uri="{FF2B5EF4-FFF2-40B4-BE49-F238E27FC236}">
                <a16:creationId xmlns:a16="http://schemas.microsoft.com/office/drawing/2014/main" id="{2DCFE994-D2A5-543D-1945-B2D2024A4C89}"/>
              </a:ext>
            </a:extLst>
          </p:cNvPr>
          <p:cNvSpPr/>
          <p:nvPr/>
        </p:nvSpPr>
        <p:spPr>
          <a:xfrm rot="626218">
            <a:off x="10806351" y="2662652"/>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889464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18C2-DDE4-46EA-BFB3-898671721811}"/>
              </a:ext>
            </a:extLst>
          </p:cNvPr>
          <p:cNvSpPr>
            <a:spLocks noGrp="1"/>
          </p:cNvSpPr>
          <p:nvPr>
            <p:ph type="ctrTitle"/>
          </p:nvPr>
        </p:nvSpPr>
        <p:spPr/>
        <p:txBody>
          <a:bodyPr/>
          <a:lstStyle/>
          <a:p>
            <a:r>
              <a:rPr lang="en-US">
                <a:cs typeface="Calibri"/>
              </a:rPr>
              <a:t>TELPAS</a:t>
            </a:r>
            <a:endParaRPr lang="en-US"/>
          </a:p>
        </p:txBody>
      </p:sp>
    </p:spTree>
    <p:extLst>
      <p:ext uri="{BB962C8B-B14F-4D97-AF65-F5344CB8AC3E}">
        <p14:creationId xmlns:p14="http://schemas.microsoft.com/office/powerpoint/2010/main" val="1634619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681E-2C97-0104-8487-131A875B84CA}"/>
              </a:ext>
            </a:extLst>
          </p:cNvPr>
          <p:cNvSpPr>
            <a:spLocks noGrp="1"/>
          </p:cNvSpPr>
          <p:nvPr>
            <p:ph type="title"/>
          </p:nvPr>
        </p:nvSpPr>
        <p:spPr/>
        <p:txBody>
          <a:bodyPr>
            <a:normAutofit fontScale="90000"/>
          </a:bodyPr>
          <a:lstStyle/>
          <a:p>
            <a:r>
              <a:rPr lang="en-US"/>
              <a:t>TELPAS Paper and Holistic Test Administration Information </a:t>
            </a:r>
            <a:br>
              <a:rPr lang="en-US"/>
            </a:br>
            <a:r>
              <a:rPr lang="en-US"/>
              <a:t>(grades 2-12)</a:t>
            </a:r>
          </a:p>
        </p:txBody>
      </p:sp>
      <p:sp>
        <p:nvSpPr>
          <p:cNvPr id="3" name="Content Placeholder 2">
            <a:extLst>
              <a:ext uri="{FF2B5EF4-FFF2-40B4-BE49-F238E27FC236}">
                <a16:creationId xmlns:a16="http://schemas.microsoft.com/office/drawing/2014/main" id="{F7F3C711-919D-E2CB-7D83-8192F10B8517}"/>
              </a:ext>
            </a:extLst>
          </p:cNvPr>
          <p:cNvSpPr>
            <a:spLocks noGrp="1"/>
          </p:cNvSpPr>
          <p:nvPr>
            <p:ph idx="1"/>
          </p:nvPr>
        </p:nvSpPr>
        <p:spPr>
          <a:xfrm>
            <a:off x="4694830" y="1490625"/>
            <a:ext cx="5745708" cy="3709172"/>
          </a:xfrm>
        </p:spPr>
        <p:txBody>
          <a:bodyPr/>
          <a:lstStyle/>
          <a:p>
            <a:r>
              <a:rPr lang="en-US" sz="2400"/>
              <a:t>Available online only and should be used in conjunction with TELPAS Rater Manual</a:t>
            </a:r>
          </a:p>
          <a:p>
            <a:r>
              <a:rPr lang="en-US" sz="2400"/>
              <a:t>Used for special paper admin (regular, large, and braille*) and for special holistic admin (listening, speaking, and writing)</a:t>
            </a:r>
          </a:p>
          <a:p>
            <a:r>
              <a:rPr lang="en-US" sz="2400"/>
              <a:t>Standalone </a:t>
            </a:r>
            <a:r>
              <a:rPr lang="en-US" sz="2400" b="1" i="1"/>
              <a:t>Writing Collection Coversheet and Verification Checklist </a:t>
            </a:r>
            <a:r>
              <a:rPr lang="en-US" sz="2400"/>
              <a:t>will be posted in the </a:t>
            </a:r>
            <a:r>
              <a:rPr lang="en-US" sz="2400" i="1"/>
              <a:t>What Other Information is Available? </a:t>
            </a:r>
            <a:r>
              <a:rPr lang="en-US" sz="2400"/>
              <a:t>section on the </a:t>
            </a:r>
            <a:r>
              <a:rPr lang="en-US" sz="2400">
                <a:hlinkClick r:id="rId3"/>
              </a:rPr>
              <a:t>TELPAS Resources</a:t>
            </a:r>
            <a:r>
              <a:rPr lang="en-US" sz="2400"/>
              <a:t> webpage. They </a:t>
            </a:r>
            <a:r>
              <a:rPr lang="en-US" sz="2400" u="sng"/>
              <a:t>are not included</a:t>
            </a:r>
            <a:r>
              <a:rPr lang="en-US" sz="2400"/>
              <a:t> in the manual. </a:t>
            </a:r>
          </a:p>
          <a:p>
            <a:pPr marL="0" indent="0">
              <a:buNone/>
            </a:pPr>
            <a:endParaRPr lang="en-US"/>
          </a:p>
          <a:p>
            <a:endParaRPr lang="en-US"/>
          </a:p>
        </p:txBody>
      </p:sp>
      <p:sp>
        <p:nvSpPr>
          <p:cNvPr id="4" name="Slide Number Placeholder 3">
            <a:extLst>
              <a:ext uri="{FF2B5EF4-FFF2-40B4-BE49-F238E27FC236}">
                <a16:creationId xmlns:a16="http://schemas.microsoft.com/office/drawing/2014/main" id="{A47D70CB-9268-ABC9-873C-C7229BE3EFC5}"/>
              </a:ext>
            </a:extLst>
          </p:cNvPr>
          <p:cNvSpPr>
            <a:spLocks noGrp="1"/>
          </p:cNvSpPr>
          <p:nvPr>
            <p:ph type="sldNum" sz="quarter" idx="4"/>
          </p:nvPr>
        </p:nvSpPr>
        <p:spPr/>
        <p:txBody>
          <a:bodyPr/>
          <a:lstStyle/>
          <a:p>
            <a:fld id="{69C126A4-BD19-47E2-8A0E-0DE1B9D8C925}" type="slidenum">
              <a:rPr lang="en-US" smtClean="0"/>
              <a:pPr/>
              <a:t>30</a:t>
            </a:fld>
            <a:endParaRPr lang="en-US"/>
          </a:p>
        </p:txBody>
      </p:sp>
      <p:pic>
        <p:nvPicPr>
          <p:cNvPr id="5" name="Picture 4">
            <a:extLst>
              <a:ext uri="{FF2B5EF4-FFF2-40B4-BE49-F238E27FC236}">
                <a16:creationId xmlns:a16="http://schemas.microsoft.com/office/drawing/2014/main" id="{0806A2AA-0C6C-DBFA-CFB5-937FC1ACBF30}"/>
              </a:ext>
            </a:extLst>
          </p:cNvPr>
          <p:cNvPicPr>
            <a:picLocks noChangeAspect="1"/>
          </p:cNvPicPr>
          <p:nvPr/>
        </p:nvPicPr>
        <p:blipFill rotWithShape="1">
          <a:blip r:embed="rId4"/>
          <a:srcRect l="32265" t="18613" r="33868" b="5983"/>
          <a:stretch/>
        </p:blipFill>
        <p:spPr bwMode="auto">
          <a:xfrm>
            <a:off x="855858" y="1495651"/>
            <a:ext cx="3647903" cy="4346312"/>
          </a:xfrm>
          <a:prstGeom prst="rect">
            <a:avLst/>
          </a:prstGeom>
          <a:ln>
            <a:solidFill>
              <a:schemeClr val="bg2">
                <a:lumMod val="75000"/>
              </a:schemeClr>
            </a:solidFill>
          </a:ln>
          <a:extLst>
            <a:ext uri="{53640926-AAD7-44D8-BBD7-CCE9431645EC}">
              <a14:shadowObscured xmlns:a14="http://schemas.microsoft.com/office/drawing/2010/main"/>
            </a:ext>
          </a:extLst>
        </p:spPr>
      </p:pic>
      <p:sp>
        <p:nvSpPr>
          <p:cNvPr id="6" name="Explosion: 8 Points 5">
            <a:extLst>
              <a:ext uri="{FF2B5EF4-FFF2-40B4-BE49-F238E27FC236}">
                <a16:creationId xmlns:a16="http://schemas.microsoft.com/office/drawing/2014/main" id="{A0B66EEF-9285-CB76-5E80-559F1F1D7D8F}"/>
              </a:ext>
            </a:extLst>
          </p:cNvPr>
          <p:cNvSpPr/>
          <p:nvPr/>
        </p:nvSpPr>
        <p:spPr>
          <a:xfrm rot="626218">
            <a:off x="10380429" y="3160074"/>
            <a:ext cx="1197450" cy="1113556"/>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
        <p:nvSpPr>
          <p:cNvPr id="7" name="TextBox 6">
            <a:extLst>
              <a:ext uri="{FF2B5EF4-FFF2-40B4-BE49-F238E27FC236}">
                <a16:creationId xmlns:a16="http://schemas.microsoft.com/office/drawing/2014/main" id="{3FC92CBC-B7F1-00B4-8646-98588103AEE4}"/>
              </a:ext>
            </a:extLst>
          </p:cNvPr>
          <p:cNvSpPr txBox="1"/>
          <p:nvPr/>
        </p:nvSpPr>
        <p:spPr>
          <a:xfrm>
            <a:off x="4694830" y="5234237"/>
            <a:ext cx="6467773" cy="646331"/>
          </a:xfrm>
          <a:prstGeom prst="rect">
            <a:avLst/>
          </a:prstGeom>
          <a:solidFill>
            <a:schemeClr val="accent3">
              <a:lumMod val="20000"/>
              <a:lumOff val="80000"/>
            </a:schemeClr>
          </a:solidFill>
        </p:spPr>
        <p:txBody>
          <a:bodyPr wrap="square" rtlCol="0">
            <a:spAutoFit/>
          </a:bodyPr>
          <a:lstStyle/>
          <a:p>
            <a:r>
              <a:rPr lang="en-US"/>
              <a:t>*TELPAS Braille Secure Test Instructions, previously called Specific Braille Instructions, were printed and shipped; one per test. </a:t>
            </a:r>
          </a:p>
        </p:txBody>
      </p:sp>
    </p:spTree>
    <p:extLst>
      <p:ext uri="{BB962C8B-B14F-4D97-AF65-F5344CB8AC3E}">
        <p14:creationId xmlns:p14="http://schemas.microsoft.com/office/powerpoint/2010/main" val="2730253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3E9C-CA66-1F38-1571-105C856CD4F6}"/>
              </a:ext>
            </a:extLst>
          </p:cNvPr>
          <p:cNvSpPr>
            <a:spLocks noGrp="1"/>
          </p:cNvSpPr>
          <p:nvPr>
            <p:ph type="title"/>
          </p:nvPr>
        </p:nvSpPr>
        <p:spPr/>
        <p:txBody>
          <a:bodyPr>
            <a:normAutofit fontScale="90000"/>
          </a:bodyPr>
          <a:lstStyle/>
          <a:p>
            <a:r>
              <a:rPr lang="en-US"/>
              <a:t>TELPAS PLDs, Student Rating Roster, and Writing Cover Sheet and Verification Checklist</a:t>
            </a:r>
          </a:p>
        </p:txBody>
      </p:sp>
      <p:sp>
        <p:nvSpPr>
          <p:cNvPr id="4" name="Slide Number Placeholder 3">
            <a:extLst>
              <a:ext uri="{FF2B5EF4-FFF2-40B4-BE49-F238E27FC236}">
                <a16:creationId xmlns:a16="http://schemas.microsoft.com/office/drawing/2014/main" id="{480B151C-2E64-29D0-9E44-D937AE70B37F}"/>
              </a:ext>
            </a:extLst>
          </p:cNvPr>
          <p:cNvSpPr>
            <a:spLocks noGrp="1"/>
          </p:cNvSpPr>
          <p:nvPr>
            <p:ph type="sldNum" sz="quarter" idx="4"/>
          </p:nvPr>
        </p:nvSpPr>
        <p:spPr/>
        <p:txBody>
          <a:bodyPr/>
          <a:lstStyle/>
          <a:p>
            <a:fld id="{69C126A4-BD19-47E2-8A0E-0DE1B9D8C925}" type="slidenum">
              <a:rPr lang="en-US" smtClean="0"/>
              <a:pPr/>
              <a:t>31</a:t>
            </a:fld>
            <a:endParaRPr lang="en-US"/>
          </a:p>
        </p:txBody>
      </p:sp>
      <p:grpSp>
        <p:nvGrpSpPr>
          <p:cNvPr id="7" name="Group 6">
            <a:extLst>
              <a:ext uri="{FF2B5EF4-FFF2-40B4-BE49-F238E27FC236}">
                <a16:creationId xmlns:a16="http://schemas.microsoft.com/office/drawing/2014/main" id="{538E96D2-9D9A-F392-F7C0-114DFA5F0A9C}"/>
              </a:ext>
            </a:extLst>
          </p:cNvPr>
          <p:cNvGrpSpPr/>
          <p:nvPr/>
        </p:nvGrpSpPr>
        <p:grpSpPr>
          <a:xfrm>
            <a:off x="873614" y="1199078"/>
            <a:ext cx="8563350" cy="4078932"/>
            <a:chOff x="855858" y="1564203"/>
            <a:chExt cx="8563350" cy="4078932"/>
          </a:xfrm>
        </p:grpSpPr>
        <p:pic>
          <p:nvPicPr>
            <p:cNvPr id="5" name="Picture 4">
              <a:extLst>
                <a:ext uri="{FF2B5EF4-FFF2-40B4-BE49-F238E27FC236}">
                  <a16:creationId xmlns:a16="http://schemas.microsoft.com/office/drawing/2014/main" id="{AB5DD4A7-BE4F-A0B3-9E88-10759AFCD4A6}"/>
                </a:ext>
              </a:extLst>
            </p:cNvPr>
            <p:cNvPicPr>
              <a:picLocks noChangeAspect="1"/>
            </p:cNvPicPr>
            <p:nvPr/>
          </p:nvPicPr>
          <p:blipFill rotWithShape="1">
            <a:blip r:embed="rId2"/>
            <a:srcRect l="17414" t="31529" r="39744" b="32193"/>
            <a:stretch/>
          </p:blipFill>
          <p:spPr bwMode="auto">
            <a:xfrm>
              <a:off x="855858" y="1564203"/>
              <a:ext cx="8563350" cy="4078932"/>
            </a:xfrm>
            <a:prstGeom prst="rect">
              <a:avLst/>
            </a:prstGeom>
            <a:ln>
              <a:solidFill>
                <a:schemeClr val="accent1"/>
              </a:solid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8F1EEDC6-915A-D24A-1863-539D554A71A7}"/>
                </a:ext>
              </a:extLst>
            </p:cNvPr>
            <p:cNvSpPr/>
            <p:nvPr/>
          </p:nvSpPr>
          <p:spPr>
            <a:xfrm>
              <a:off x="1269507" y="4509856"/>
              <a:ext cx="5299969" cy="887767"/>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CE4CC93D-4169-6CD3-C2E6-A3A18146BA85}"/>
              </a:ext>
            </a:extLst>
          </p:cNvPr>
          <p:cNvSpPr txBox="1"/>
          <p:nvPr/>
        </p:nvSpPr>
        <p:spPr>
          <a:xfrm>
            <a:off x="873614" y="5379868"/>
            <a:ext cx="8945089" cy="369332"/>
          </a:xfrm>
          <a:prstGeom prst="rect">
            <a:avLst/>
          </a:prstGeom>
          <a:noFill/>
        </p:spPr>
        <p:txBody>
          <a:bodyPr wrap="square" rtlCol="0">
            <a:spAutoFit/>
          </a:bodyPr>
          <a:lstStyle/>
          <a:p>
            <a:r>
              <a:rPr lang="en-US"/>
              <a:t>Resources are found on the </a:t>
            </a:r>
            <a:r>
              <a:rPr lang="en-US">
                <a:hlinkClick r:id="rId3"/>
              </a:rPr>
              <a:t>TELPAS Resources</a:t>
            </a:r>
            <a:r>
              <a:rPr lang="en-US"/>
              <a:t> webpage. </a:t>
            </a:r>
          </a:p>
        </p:txBody>
      </p:sp>
    </p:spTree>
    <p:extLst>
      <p:ext uri="{BB962C8B-B14F-4D97-AF65-F5344CB8AC3E}">
        <p14:creationId xmlns:p14="http://schemas.microsoft.com/office/powerpoint/2010/main" val="1460031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72B-7097-1A40-BDEC-DB5B581BE6B6}"/>
              </a:ext>
            </a:extLst>
          </p:cNvPr>
          <p:cNvSpPr>
            <a:spLocks noGrp="1"/>
          </p:cNvSpPr>
          <p:nvPr>
            <p:ph type="title"/>
          </p:nvPr>
        </p:nvSpPr>
        <p:spPr/>
        <p:txBody>
          <a:bodyPr>
            <a:normAutofit fontScale="90000"/>
          </a:bodyPr>
          <a:lstStyle/>
          <a:p>
            <a:r>
              <a:rPr lang="en-US"/>
              <a:t>TELPAS Test Administrator Manual</a:t>
            </a:r>
            <a:br>
              <a:rPr lang="en-US"/>
            </a:br>
            <a:r>
              <a:rPr lang="en-US"/>
              <a:t>(grades 2-12 online administrations) </a:t>
            </a:r>
          </a:p>
        </p:txBody>
      </p:sp>
      <p:sp>
        <p:nvSpPr>
          <p:cNvPr id="3" name="Content Placeholder 2">
            <a:extLst>
              <a:ext uri="{FF2B5EF4-FFF2-40B4-BE49-F238E27FC236}">
                <a16:creationId xmlns:a16="http://schemas.microsoft.com/office/drawing/2014/main" id="{FA7F72CA-B483-5A37-5E71-1C3EAED3CAF3}"/>
              </a:ext>
            </a:extLst>
          </p:cNvPr>
          <p:cNvSpPr>
            <a:spLocks noGrp="1"/>
          </p:cNvSpPr>
          <p:nvPr>
            <p:ph idx="1"/>
          </p:nvPr>
        </p:nvSpPr>
        <p:spPr>
          <a:xfrm>
            <a:off x="5126269" y="1485414"/>
            <a:ext cx="4960171" cy="4351338"/>
          </a:xfrm>
        </p:spPr>
        <p:txBody>
          <a:bodyPr/>
          <a:lstStyle/>
          <a:p>
            <a:r>
              <a:rPr lang="en-US"/>
              <a:t>Printed and shipped, as well as posted online</a:t>
            </a:r>
          </a:p>
          <a:p>
            <a:r>
              <a:rPr lang="en-US"/>
              <a:t>Based on student registration #s with 10% overage</a:t>
            </a:r>
          </a:p>
          <a:p>
            <a:r>
              <a:rPr lang="en-US"/>
              <a:t>Formula similar to STAAR, 1:15</a:t>
            </a:r>
          </a:p>
          <a:p>
            <a:r>
              <a:rPr lang="en-US"/>
              <a:t>AO window is 2/12-3/25 (test materials and  up to 4/8 (labels)</a:t>
            </a:r>
          </a:p>
          <a:p>
            <a:endParaRPr lang="en-US"/>
          </a:p>
        </p:txBody>
      </p:sp>
      <p:sp>
        <p:nvSpPr>
          <p:cNvPr id="4" name="Slide Number Placeholder 3">
            <a:extLst>
              <a:ext uri="{FF2B5EF4-FFF2-40B4-BE49-F238E27FC236}">
                <a16:creationId xmlns:a16="http://schemas.microsoft.com/office/drawing/2014/main" id="{BD9DA844-C599-566E-7DA9-55F760F7D757}"/>
              </a:ext>
            </a:extLst>
          </p:cNvPr>
          <p:cNvSpPr>
            <a:spLocks noGrp="1"/>
          </p:cNvSpPr>
          <p:nvPr>
            <p:ph type="sldNum" sz="quarter" idx="4"/>
          </p:nvPr>
        </p:nvSpPr>
        <p:spPr/>
        <p:txBody>
          <a:bodyPr/>
          <a:lstStyle/>
          <a:p>
            <a:fld id="{69C126A4-BD19-47E2-8A0E-0DE1B9D8C925}" type="slidenum">
              <a:rPr lang="en-US" smtClean="0"/>
              <a:pPr/>
              <a:t>32</a:t>
            </a:fld>
            <a:endParaRPr lang="en-US"/>
          </a:p>
        </p:txBody>
      </p:sp>
      <p:pic>
        <p:nvPicPr>
          <p:cNvPr id="6" name="Picture 5">
            <a:extLst>
              <a:ext uri="{FF2B5EF4-FFF2-40B4-BE49-F238E27FC236}">
                <a16:creationId xmlns:a16="http://schemas.microsoft.com/office/drawing/2014/main" id="{E2535314-C3B4-9285-54C6-B186E66AFDF3}"/>
              </a:ext>
            </a:extLst>
          </p:cNvPr>
          <p:cNvPicPr>
            <a:picLocks noChangeAspect="1"/>
          </p:cNvPicPr>
          <p:nvPr/>
        </p:nvPicPr>
        <p:blipFill rotWithShape="1">
          <a:blip r:embed="rId3"/>
          <a:srcRect l="30983" t="17094" r="36218" b="6743"/>
          <a:stretch/>
        </p:blipFill>
        <p:spPr bwMode="auto">
          <a:xfrm>
            <a:off x="1218014" y="1485414"/>
            <a:ext cx="3367633" cy="4398765"/>
          </a:xfrm>
          <a:prstGeom prst="rect">
            <a:avLst/>
          </a:prstGeom>
          <a:ln>
            <a:solidFill>
              <a:schemeClr val="bg2">
                <a:lumMod val="75000"/>
              </a:schemeClr>
            </a:solidFill>
          </a:ln>
          <a:extLst>
            <a:ext uri="{53640926-AAD7-44D8-BBD7-CCE9431645EC}">
              <a14:shadowObscured xmlns:a14="http://schemas.microsoft.com/office/drawing/2010/main"/>
            </a:ext>
          </a:extLst>
        </p:spPr>
      </p:pic>
      <p:pic>
        <p:nvPicPr>
          <p:cNvPr id="5" name="Graphic 4" descr="Pin with solid fill">
            <a:extLst>
              <a:ext uri="{FF2B5EF4-FFF2-40B4-BE49-F238E27FC236}">
                <a16:creationId xmlns:a16="http://schemas.microsoft.com/office/drawing/2014/main" id="{C24B5DF3-B6B2-DBA9-1591-6F2D85E8CC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2621282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4F0A-D6F3-1E04-DA8E-57B361324ECE}"/>
              </a:ext>
            </a:extLst>
          </p:cNvPr>
          <p:cNvSpPr>
            <a:spLocks noGrp="1"/>
          </p:cNvSpPr>
          <p:nvPr>
            <p:ph type="title"/>
          </p:nvPr>
        </p:nvSpPr>
        <p:spPr>
          <a:xfrm>
            <a:off x="479246" y="549882"/>
            <a:ext cx="11121657" cy="751350"/>
          </a:xfrm>
        </p:spPr>
        <p:txBody>
          <a:bodyPr/>
          <a:lstStyle/>
          <a:p>
            <a:r>
              <a:rPr lang="en-US"/>
              <a:t>Students Moving Within the TELPAS Window</a:t>
            </a:r>
          </a:p>
        </p:txBody>
      </p:sp>
      <p:sp>
        <p:nvSpPr>
          <p:cNvPr id="3" name="Content Placeholder 2">
            <a:extLst>
              <a:ext uri="{FF2B5EF4-FFF2-40B4-BE49-F238E27FC236}">
                <a16:creationId xmlns:a16="http://schemas.microsoft.com/office/drawing/2014/main" id="{7DBCF861-59B9-DD16-3B1B-9ADBE7B59626}"/>
              </a:ext>
            </a:extLst>
          </p:cNvPr>
          <p:cNvSpPr>
            <a:spLocks noGrp="1"/>
          </p:cNvSpPr>
          <p:nvPr>
            <p:ph idx="1"/>
          </p:nvPr>
        </p:nvSpPr>
        <p:spPr/>
        <p:txBody>
          <a:bodyPr lIns="91440" tIns="45720" rIns="91440" bIns="45720" anchor="t"/>
          <a:lstStyle/>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Students can only be actively enrolled in one district/campus in TIDE. If a student moves during the administration window, TELPAS tests (including holistic ratings) will follow the student.</a:t>
            </a:r>
            <a:r>
              <a:rPr lang="en-US" sz="2400">
                <a:solidFill>
                  <a:srgbClr val="0D6CB9"/>
                </a:solidFill>
                <a:latin typeface="Calibri" panose="020F0502020204030204"/>
              </a:rPr>
              <a:t> </a:t>
            </a:r>
            <a:endPar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Rating information or score code (if applicable) can only be entered by a user in the district/campus where the student is enrolled.</a:t>
            </a: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Once the receiving district has enrolled the student in TIDE, the sending district will not be able to </a:t>
            </a:r>
            <a:r>
              <a:rPr lang="en-US" sz="2400">
                <a:solidFill>
                  <a:srgbClr val="0D6CB9"/>
                </a:solidFill>
                <a:latin typeface="Calibri" panose="020F0502020204030204"/>
              </a:rPr>
              <a:t>upload </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the student’s rating(s) or </a:t>
            </a:r>
            <a:r>
              <a:rPr lang="en-US" sz="2400">
                <a:solidFill>
                  <a:srgbClr val="0D6CB9"/>
                </a:solidFill>
                <a:latin typeface="Calibri" panose="020F0502020204030204"/>
              </a:rPr>
              <a:t>submit a score</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 code (if applicable) online.</a:t>
            </a:r>
            <a:r>
              <a:rPr lang="en-US" sz="2400">
                <a:solidFill>
                  <a:srgbClr val="0D6CB9"/>
                </a:solidFill>
                <a:latin typeface="Calibri" panose="020F0502020204030204"/>
              </a:rPr>
              <a:t> </a:t>
            </a: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pPr marL="0" indent="0">
              <a:buNone/>
            </a:pPr>
            <a:endParaRPr lang="en-US"/>
          </a:p>
        </p:txBody>
      </p:sp>
      <p:sp>
        <p:nvSpPr>
          <p:cNvPr id="4" name="Slide Number Placeholder 3">
            <a:extLst>
              <a:ext uri="{FF2B5EF4-FFF2-40B4-BE49-F238E27FC236}">
                <a16:creationId xmlns:a16="http://schemas.microsoft.com/office/drawing/2014/main" id="{B329210A-8434-AC6F-426D-9CCCC3A22A32}"/>
              </a:ext>
            </a:extLst>
          </p:cNvPr>
          <p:cNvSpPr>
            <a:spLocks noGrp="1"/>
          </p:cNvSpPr>
          <p:nvPr>
            <p:ph type="sldNum" sz="quarter" idx="4"/>
          </p:nvPr>
        </p:nvSpPr>
        <p:spPr/>
        <p:txBody>
          <a:bodyPr/>
          <a:lstStyle/>
          <a:p>
            <a:fld id="{69C126A4-BD19-47E2-8A0E-0DE1B9D8C925}" type="slidenum">
              <a:rPr lang="en-US" smtClean="0"/>
              <a:pPr/>
              <a:t>33</a:t>
            </a:fld>
            <a:endParaRPr lang="en-US"/>
          </a:p>
        </p:txBody>
      </p:sp>
    </p:spTree>
    <p:extLst>
      <p:ext uri="{BB962C8B-B14F-4D97-AF65-F5344CB8AC3E}">
        <p14:creationId xmlns:p14="http://schemas.microsoft.com/office/powerpoint/2010/main" val="361716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ABD4-F45F-5F84-E35E-0918F1E93A44}"/>
              </a:ext>
            </a:extLst>
          </p:cNvPr>
          <p:cNvSpPr>
            <a:spLocks noGrp="1"/>
          </p:cNvSpPr>
          <p:nvPr>
            <p:ph type="title"/>
          </p:nvPr>
        </p:nvSpPr>
        <p:spPr>
          <a:xfrm>
            <a:off x="538303" y="627683"/>
            <a:ext cx="11121657" cy="751350"/>
          </a:xfrm>
        </p:spPr>
        <p:txBody>
          <a:bodyPr>
            <a:normAutofit fontScale="90000"/>
          </a:bodyPr>
          <a:lstStyle/>
          <a:p>
            <a:r>
              <a:rPr lang="en-US"/>
              <a:t>Collaboration Between Sending and </a:t>
            </a:r>
            <a:br>
              <a:rPr lang="en-US"/>
            </a:br>
            <a:r>
              <a:rPr lang="en-US"/>
              <a:t>Receiving Districts</a:t>
            </a:r>
          </a:p>
        </p:txBody>
      </p:sp>
      <p:sp>
        <p:nvSpPr>
          <p:cNvPr id="3" name="Content Placeholder 2">
            <a:extLst>
              <a:ext uri="{FF2B5EF4-FFF2-40B4-BE49-F238E27FC236}">
                <a16:creationId xmlns:a16="http://schemas.microsoft.com/office/drawing/2014/main" id="{A8584E50-AE87-5A44-E583-4669FD6D91D4}"/>
              </a:ext>
            </a:extLst>
          </p:cNvPr>
          <p:cNvSpPr>
            <a:spLocks noGrp="1"/>
          </p:cNvSpPr>
          <p:nvPr>
            <p:ph idx="1"/>
          </p:nvPr>
        </p:nvSpPr>
        <p:spPr>
          <a:xfrm>
            <a:off x="419303" y="1718389"/>
            <a:ext cx="10623762" cy="2054576"/>
          </a:xfrm>
        </p:spPr>
        <p:txBody>
          <a:bodyPr lIns="91440" tIns="45720" rIns="91440" bIns="45720" anchor="t"/>
          <a:lstStyle/>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Sending districts will need to coordinate with the receiving districts in order to provide them with the rating(s), including the rater information, or score code (if applicable).</a:t>
            </a:r>
            <a:r>
              <a:rPr lang="en-US" sz="2400">
                <a:solidFill>
                  <a:srgbClr val="0D6CB9"/>
                </a:solidFill>
                <a:latin typeface="Calibri" panose="020F0502020204030204"/>
              </a:rPr>
              <a:t> </a:t>
            </a:r>
            <a:endPar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endParaRPr>
          </a:p>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Districts can share the information using the secure </a:t>
            </a:r>
            <a:r>
              <a:rPr lang="en-US" sz="2400">
                <a:solidFill>
                  <a:srgbClr val="0D6CB9"/>
                </a:solidFill>
                <a:latin typeface="Calibri" panose="020F0502020204030204"/>
              </a:rPr>
              <a:t>file center in</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 TIDE, as an attachment (EXCEL spreadsheet, word or PDF document, etc.).</a:t>
            </a:r>
            <a:r>
              <a:rPr lang="en-US" sz="2400">
                <a:solidFill>
                  <a:srgbClr val="0D6CB9"/>
                </a:solidFill>
                <a:latin typeface="Calibri" panose="020F0502020204030204"/>
              </a:rPr>
              <a:t> </a:t>
            </a: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
                <a:srgbClr val="F16038"/>
              </a:buClr>
              <a:buSzTx/>
              <a:buNone/>
              <a:tabLst/>
              <a:defRPr/>
            </a:pP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endParaRPr lang="en-US"/>
          </a:p>
        </p:txBody>
      </p:sp>
      <p:sp>
        <p:nvSpPr>
          <p:cNvPr id="4" name="Slide Number Placeholder 3">
            <a:extLst>
              <a:ext uri="{FF2B5EF4-FFF2-40B4-BE49-F238E27FC236}">
                <a16:creationId xmlns:a16="http://schemas.microsoft.com/office/drawing/2014/main" id="{2E984048-A619-805B-385E-4A36A53EFE57}"/>
              </a:ext>
            </a:extLst>
          </p:cNvPr>
          <p:cNvSpPr>
            <a:spLocks noGrp="1"/>
          </p:cNvSpPr>
          <p:nvPr>
            <p:ph type="sldNum" sz="quarter" idx="4"/>
          </p:nvPr>
        </p:nvSpPr>
        <p:spPr/>
        <p:txBody>
          <a:bodyPr/>
          <a:lstStyle/>
          <a:p>
            <a:fld id="{69C126A4-BD19-47E2-8A0E-0DE1B9D8C925}" type="slidenum">
              <a:rPr lang="en-US" smtClean="0"/>
              <a:pPr/>
              <a:t>34</a:t>
            </a:fld>
            <a:endParaRPr lang="en-US"/>
          </a:p>
        </p:txBody>
      </p:sp>
      <p:sp>
        <p:nvSpPr>
          <p:cNvPr id="5" name="TextBox 4">
            <a:extLst>
              <a:ext uri="{FF2B5EF4-FFF2-40B4-BE49-F238E27FC236}">
                <a16:creationId xmlns:a16="http://schemas.microsoft.com/office/drawing/2014/main" id="{CDC0AFDD-3CC4-2089-3998-E8D051296300}"/>
              </a:ext>
            </a:extLst>
          </p:cNvPr>
          <p:cNvSpPr txBox="1"/>
          <p:nvPr/>
        </p:nvSpPr>
        <p:spPr>
          <a:xfrm>
            <a:off x="840612" y="4248727"/>
            <a:ext cx="10367298" cy="1559529"/>
          </a:xfrm>
          <a:prstGeom prst="rect">
            <a:avLst/>
          </a:prstGeom>
          <a:solidFill>
            <a:schemeClr val="accent1">
              <a:lumMod val="40000"/>
              <a:lumOff val="60000"/>
            </a:schemeClr>
          </a:solidFill>
          <a:ln>
            <a:solidFill>
              <a:schemeClr val="bg2">
                <a:lumMod val="50000"/>
              </a:schemeClr>
            </a:solidFill>
          </a:ln>
        </p:spPr>
        <p:txBody>
          <a:bodyPr wrap="square" lIns="91440" tIns="45720" rIns="91440" bIns="45720" rtlCol="0" anchor="t">
            <a:spAutoFit/>
          </a:bodyPr>
          <a:lstStyle/>
          <a:p>
            <a:pPr>
              <a:lnSpc>
                <a:spcPct val="107000"/>
              </a:lnSpc>
              <a:spcBef>
                <a:spcPts val="300"/>
              </a:spcBef>
              <a:spcAft>
                <a:spcPts val="800"/>
              </a:spcAft>
            </a:pPr>
            <a:r>
              <a:rPr lang="en-US">
                <a:solidFill>
                  <a:srgbClr val="091E42"/>
                </a:solidFill>
                <a:effectLst/>
                <a:latin typeface="Calibri"/>
                <a:ea typeface="Times New Roman" panose="02020603050405020304" pitchFamily="18" charset="0"/>
                <a:cs typeface="Calibri"/>
              </a:rPr>
              <a:t>Reminder: If an </a:t>
            </a:r>
            <a:r>
              <a:rPr lang="en-US">
                <a:solidFill>
                  <a:srgbClr val="091E42"/>
                </a:solidFill>
                <a:latin typeface="Calibri"/>
                <a:ea typeface="Times New Roman" panose="02020603050405020304" pitchFamily="18" charset="0"/>
                <a:cs typeface="Calibri"/>
              </a:rPr>
              <a:t>EB student enrolls</a:t>
            </a:r>
            <a:r>
              <a:rPr lang="en-US">
                <a:solidFill>
                  <a:srgbClr val="091E42"/>
                </a:solidFill>
                <a:effectLst/>
                <a:latin typeface="Calibri"/>
                <a:ea typeface="Times New Roman" panose="02020603050405020304" pitchFamily="18" charset="0"/>
                <a:cs typeface="Calibri"/>
              </a:rPr>
              <a:t> in a Texas public school </a:t>
            </a:r>
            <a:r>
              <a:rPr lang="en-US" b="1">
                <a:solidFill>
                  <a:srgbClr val="091E42"/>
                </a:solidFill>
                <a:effectLst/>
                <a:latin typeface="Calibri"/>
                <a:ea typeface="Times New Roman" panose="02020603050405020304" pitchFamily="18" charset="0"/>
                <a:cs typeface="Calibri"/>
              </a:rPr>
              <a:t>BEFORE</a:t>
            </a:r>
            <a:r>
              <a:rPr lang="en-US">
                <a:solidFill>
                  <a:srgbClr val="091E42"/>
                </a:solidFill>
                <a:effectLst/>
                <a:latin typeface="Calibri"/>
                <a:ea typeface="Times New Roman" panose="02020603050405020304" pitchFamily="18" charset="0"/>
                <a:cs typeface="Calibri"/>
              </a:rPr>
              <a:t> February </a:t>
            </a:r>
            <a:r>
              <a:rPr lang="en-US">
                <a:solidFill>
                  <a:srgbClr val="091E42"/>
                </a:solidFill>
                <a:latin typeface="Calibri"/>
                <a:ea typeface="Times New Roman" panose="02020603050405020304" pitchFamily="18" charset="0"/>
                <a:cs typeface="Calibri"/>
              </a:rPr>
              <a:t>19</a:t>
            </a:r>
            <a:r>
              <a:rPr lang="en-US">
                <a:solidFill>
                  <a:srgbClr val="091E42"/>
                </a:solidFill>
                <a:effectLst/>
                <a:latin typeface="Calibri"/>
                <a:ea typeface="Times New Roman" panose="02020603050405020304" pitchFamily="18" charset="0"/>
                <a:cs typeface="Calibri"/>
              </a:rPr>
              <a:t> (the start of the TELPAS assessment window), the receiving campus is responsible for all TELPAS assessments. If an </a:t>
            </a:r>
            <a:r>
              <a:rPr lang="en-US">
                <a:solidFill>
                  <a:srgbClr val="091E42"/>
                </a:solidFill>
                <a:latin typeface="Calibri"/>
                <a:ea typeface="Times New Roman" panose="02020603050405020304" pitchFamily="18" charset="0"/>
                <a:cs typeface="Calibri"/>
              </a:rPr>
              <a:t>EB student </a:t>
            </a:r>
            <a:r>
              <a:rPr lang="en-US">
                <a:solidFill>
                  <a:srgbClr val="091E42"/>
                </a:solidFill>
                <a:effectLst/>
                <a:latin typeface="Calibri"/>
                <a:ea typeface="Times New Roman" panose="02020603050405020304" pitchFamily="18" charset="0"/>
                <a:cs typeface="Calibri"/>
              </a:rPr>
              <a:t>enrolls </a:t>
            </a:r>
            <a:r>
              <a:rPr lang="en-US" b="1">
                <a:solidFill>
                  <a:srgbClr val="091E42"/>
                </a:solidFill>
                <a:effectLst/>
                <a:latin typeface="Calibri"/>
                <a:ea typeface="Times New Roman" panose="02020603050405020304" pitchFamily="18" charset="0"/>
                <a:cs typeface="Calibri"/>
              </a:rPr>
              <a:t>ON or AFTER </a:t>
            </a:r>
            <a:r>
              <a:rPr lang="en-US">
                <a:solidFill>
                  <a:srgbClr val="091E42"/>
                </a:solidFill>
                <a:effectLst/>
                <a:latin typeface="Calibri"/>
                <a:ea typeface="Times New Roman" panose="02020603050405020304" pitchFamily="18" charset="0"/>
                <a:cs typeface="Calibri"/>
              </a:rPr>
              <a:t>February </a:t>
            </a:r>
            <a:r>
              <a:rPr lang="en-US">
                <a:solidFill>
                  <a:srgbClr val="091E42"/>
                </a:solidFill>
                <a:latin typeface="Calibri"/>
                <a:ea typeface="Times New Roman" panose="02020603050405020304" pitchFamily="18" charset="0"/>
                <a:cs typeface="Calibri"/>
              </a:rPr>
              <a:t>19</a:t>
            </a:r>
            <a:r>
              <a:rPr lang="en-US">
                <a:solidFill>
                  <a:srgbClr val="091E42"/>
                </a:solidFill>
                <a:effectLst/>
                <a:latin typeface="Calibri"/>
                <a:ea typeface="Times New Roman" panose="02020603050405020304" pitchFamily="18" charset="0"/>
                <a:cs typeface="Calibri"/>
              </a:rPr>
              <a:t>, the receiving campus is responsible only for the grades 2–12 online tests (if the tests were not already administered). The sending campus is responsible for the holistic components even if the ratings were not yet assigned or </a:t>
            </a:r>
            <a:r>
              <a:rPr lang="en-US">
                <a:solidFill>
                  <a:srgbClr val="091E42"/>
                </a:solidFill>
                <a:latin typeface="Calibri"/>
                <a:ea typeface="Times New Roman" panose="02020603050405020304" pitchFamily="18" charset="0"/>
                <a:cs typeface="Calibri"/>
              </a:rPr>
              <a:t>uploaded/entered</a:t>
            </a:r>
            <a:r>
              <a:rPr lang="en-US">
                <a:solidFill>
                  <a:srgbClr val="091E42"/>
                </a:solidFill>
                <a:effectLst/>
                <a:latin typeface="Calibri"/>
                <a:ea typeface="Times New Roman" panose="02020603050405020304" pitchFamily="18" charset="0"/>
                <a:cs typeface="Calibri"/>
              </a:rPr>
              <a:t> online.</a:t>
            </a:r>
            <a:r>
              <a:rPr lang="en-US">
                <a:solidFill>
                  <a:srgbClr val="091E42"/>
                </a:solidFill>
                <a:latin typeface="Calibri"/>
                <a:ea typeface="Times New Roman" panose="02020603050405020304" pitchFamily="18" charset="0"/>
                <a:cs typeface="Calibri"/>
              </a:rPr>
              <a:t> </a:t>
            </a:r>
            <a:endParaRPr lang="en-US">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877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8A86-8F9A-8D01-04EE-3802E939C1F1}"/>
              </a:ext>
            </a:extLst>
          </p:cNvPr>
          <p:cNvSpPr>
            <a:spLocks noGrp="1"/>
          </p:cNvSpPr>
          <p:nvPr>
            <p:ph type="title"/>
          </p:nvPr>
        </p:nvSpPr>
        <p:spPr/>
        <p:txBody>
          <a:bodyPr>
            <a:normAutofit fontScale="90000"/>
          </a:bodyPr>
          <a:lstStyle/>
          <a:p>
            <a:r>
              <a:rPr lang="en-US"/>
              <a:t>Student’s Grade Level during </a:t>
            </a:r>
            <a:br>
              <a:rPr lang="en-US"/>
            </a:br>
            <a:r>
              <a:rPr lang="en-US"/>
              <a:t>TELPAS Administration Window</a:t>
            </a:r>
          </a:p>
        </p:txBody>
      </p:sp>
      <p:sp>
        <p:nvSpPr>
          <p:cNvPr id="6" name="Content Placeholder 5">
            <a:extLst>
              <a:ext uri="{FF2B5EF4-FFF2-40B4-BE49-F238E27FC236}">
                <a16:creationId xmlns:a16="http://schemas.microsoft.com/office/drawing/2014/main" id="{09EBCEBD-411A-3542-4C6B-27AFBDCDE535}"/>
              </a:ext>
            </a:extLst>
          </p:cNvPr>
          <p:cNvSpPr>
            <a:spLocks noGrp="1"/>
          </p:cNvSpPr>
          <p:nvPr>
            <p:ph idx="1"/>
          </p:nvPr>
        </p:nvSpPr>
        <p:spPr/>
        <p:txBody>
          <a:bodyPr/>
          <a:lstStyle/>
          <a:p>
            <a:r>
              <a:rPr lang="en-US"/>
              <a:t>A student should have the same grade level across all domains during the TELPAS administration window (even if the test content is in the same grade band). </a:t>
            </a:r>
          </a:p>
          <a:p>
            <a:r>
              <a:rPr lang="en-US"/>
              <a:t>It is recommended that once a student begins testing in one grade level, then the student should complete all testing with that same grade level. </a:t>
            </a:r>
          </a:p>
          <a:p>
            <a:r>
              <a:rPr lang="en-US"/>
              <a:t>A student that does not have the same grade level across all domains will not get a composite rating. </a:t>
            </a:r>
          </a:p>
        </p:txBody>
      </p:sp>
      <p:sp>
        <p:nvSpPr>
          <p:cNvPr id="5" name="Slide Number Placeholder 4">
            <a:extLst>
              <a:ext uri="{FF2B5EF4-FFF2-40B4-BE49-F238E27FC236}">
                <a16:creationId xmlns:a16="http://schemas.microsoft.com/office/drawing/2014/main" id="{A549DDB7-5B5D-0034-1D52-0C48D01AD57B}"/>
              </a:ext>
            </a:extLst>
          </p:cNvPr>
          <p:cNvSpPr>
            <a:spLocks noGrp="1"/>
          </p:cNvSpPr>
          <p:nvPr>
            <p:ph type="sldNum" sz="quarter" idx="4"/>
          </p:nvPr>
        </p:nvSpPr>
        <p:spPr/>
        <p:txBody>
          <a:bodyPr/>
          <a:lstStyle/>
          <a:p>
            <a:fld id="{69C126A4-BD19-47E2-8A0E-0DE1B9D8C925}" type="slidenum">
              <a:rPr lang="en-US" smtClean="0"/>
              <a:pPr/>
              <a:t>35</a:t>
            </a:fld>
            <a:endParaRPr lang="en-US"/>
          </a:p>
        </p:txBody>
      </p:sp>
      <p:pic>
        <p:nvPicPr>
          <p:cNvPr id="4" name="Graphic 3" descr="Postit Notes with solid fill">
            <a:extLst>
              <a:ext uri="{FF2B5EF4-FFF2-40B4-BE49-F238E27FC236}">
                <a16:creationId xmlns:a16="http://schemas.microsoft.com/office/drawing/2014/main" id="{048F8F0D-829E-824A-437F-9D4C7805D7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8704" y="155917"/>
            <a:ext cx="914400" cy="914400"/>
          </a:xfrm>
          <a:prstGeom prst="rect">
            <a:avLst/>
          </a:prstGeom>
        </p:spPr>
      </p:pic>
    </p:spTree>
    <p:extLst>
      <p:ext uri="{BB962C8B-B14F-4D97-AF65-F5344CB8AC3E}">
        <p14:creationId xmlns:p14="http://schemas.microsoft.com/office/powerpoint/2010/main" val="2888843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his is a screenshot of the third and last page of the Years in U.S. Schools Instructions for Data Collection document which is the student history worksheet. The document can be found on the Assessments for Special Populations webpage. ">
            <a:extLst>
              <a:ext uri="{FF2B5EF4-FFF2-40B4-BE49-F238E27FC236}">
                <a16:creationId xmlns:a16="http://schemas.microsoft.com/office/drawing/2014/main" id="{403C5515-E0CA-6DC8-96A0-D7F2013ED1B7}"/>
              </a:ext>
            </a:extLst>
          </p:cNvPr>
          <p:cNvPicPr>
            <a:picLocks noChangeAspect="1"/>
          </p:cNvPicPr>
          <p:nvPr/>
        </p:nvPicPr>
        <p:blipFill rotWithShape="1">
          <a:blip r:embed="rId3"/>
          <a:srcRect l="33120" t="24881" r="38034" b="7122"/>
          <a:stretch/>
        </p:blipFill>
        <p:spPr bwMode="auto">
          <a:xfrm>
            <a:off x="9434064" y="2915932"/>
            <a:ext cx="2098294" cy="2782183"/>
          </a:xfrm>
          <a:prstGeom prst="rect">
            <a:avLst/>
          </a:prstGeom>
          <a:ln>
            <a:solidFill>
              <a:schemeClr val="accent1"/>
            </a:solidFill>
          </a:ln>
          <a:extLst>
            <a:ext uri="{53640926-AAD7-44D8-BBD7-CCE9431645EC}">
              <a14:shadowObscured xmlns:a14="http://schemas.microsoft.com/office/drawing/2010/main"/>
            </a:ext>
          </a:extLst>
        </p:spPr>
      </p:pic>
      <p:pic>
        <p:nvPicPr>
          <p:cNvPr id="6" name="Picture 5" descr="This is a screenshot of the second page of the Years in U.S. Schools Instructions for Data Collection document. The document can be found on the Assessments for Special Populations webpage. ">
            <a:extLst>
              <a:ext uri="{FF2B5EF4-FFF2-40B4-BE49-F238E27FC236}">
                <a16:creationId xmlns:a16="http://schemas.microsoft.com/office/drawing/2014/main" id="{136BE852-208A-1779-5C48-BB32D4FAA95F}"/>
              </a:ext>
            </a:extLst>
          </p:cNvPr>
          <p:cNvPicPr>
            <a:picLocks noChangeAspect="1"/>
          </p:cNvPicPr>
          <p:nvPr/>
        </p:nvPicPr>
        <p:blipFill rotWithShape="1">
          <a:blip r:embed="rId4"/>
          <a:srcRect l="33333" t="25071" r="38732" b="7312"/>
          <a:stretch/>
        </p:blipFill>
        <p:spPr bwMode="auto">
          <a:xfrm>
            <a:off x="7981193" y="1828748"/>
            <a:ext cx="2237100" cy="2990530"/>
          </a:xfrm>
          <a:prstGeom prst="rect">
            <a:avLst/>
          </a:prstGeom>
          <a:ln>
            <a:solidFill>
              <a:schemeClr val="accent1"/>
            </a:solid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6591758A-91B2-CE89-5CD4-5851380C677A}"/>
              </a:ext>
            </a:extLst>
          </p:cNvPr>
          <p:cNvSpPr>
            <a:spLocks noGrp="1"/>
          </p:cNvSpPr>
          <p:nvPr>
            <p:ph type="title"/>
          </p:nvPr>
        </p:nvSpPr>
        <p:spPr/>
        <p:txBody>
          <a:bodyPr/>
          <a:lstStyle/>
          <a:p>
            <a:r>
              <a:rPr lang="en-US"/>
              <a:t>Years in U.S. Schools </a:t>
            </a:r>
          </a:p>
        </p:txBody>
      </p:sp>
      <p:sp>
        <p:nvSpPr>
          <p:cNvPr id="3" name="Content Placeholder 2">
            <a:extLst>
              <a:ext uri="{FF2B5EF4-FFF2-40B4-BE49-F238E27FC236}">
                <a16:creationId xmlns:a16="http://schemas.microsoft.com/office/drawing/2014/main" id="{792193DF-95A9-5164-DF02-C7D8053D1CCA}"/>
              </a:ext>
            </a:extLst>
          </p:cNvPr>
          <p:cNvSpPr>
            <a:spLocks noGrp="1"/>
          </p:cNvSpPr>
          <p:nvPr>
            <p:ph idx="1"/>
          </p:nvPr>
        </p:nvSpPr>
        <p:spPr>
          <a:xfrm>
            <a:off x="325481" y="1148344"/>
            <a:ext cx="5947727" cy="4351338"/>
          </a:xfrm>
        </p:spPr>
        <p:txBody>
          <a:bodyPr lIns="91440" tIns="45720" rIns="91440" bIns="45720" anchor="t"/>
          <a:lstStyle/>
          <a:p>
            <a:pPr marL="457200" indent="-457200"/>
            <a:r>
              <a:rPr lang="en-US" sz="2400"/>
              <a:t>The calculation for years in U.S. schools is calculated based on </a:t>
            </a:r>
            <a:r>
              <a:rPr lang="en-US" sz="2400" b="1"/>
              <a:t>consecutive calendar days</a:t>
            </a:r>
            <a:r>
              <a:rPr lang="en-US" sz="2400"/>
              <a:t>. </a:t>
            </a:r>
          </a:p>
          <a:p>
            <a:pPr marL="457200" indent="-457200"/>
            <a:r>
              <a:rPr lang="en-US" sz="2400"/>
              <a:t>The </a:t>
            </a:r>
            <a:r>
              <a:rPr lang="en-US" sz="2400" b="1"/>
              <a:t>Instructions for Years in U.S. Schools Data Collection document </a:t>
            </a:r>
            <a:r>
              <a:rPr lang="en-US" sz="2400"/>
              <a:t>is posted on the </a:t>
            </a:r>
            <a:r>
              <a:rPr lang="en-US" sz="2400">
                <a:hlinkClick r:id="rId5"/>
              </a:rPr>
              <a:t>Assessments for Special Populations</a:t>
            </a:r>
            <a:r>
              <a:rPr lang="en-US" sz="2400"/>
              <a:t> webpage. </a:t>
            </a:r>
            <a:endParaRPr lang="en-US" sz="2400">
              <a:cs typeface="Calibri"/>
            </a:endParaRPr>
          </a:p>
          <a:p>
            <a:pPr marL="457200" indent="-457200"/>
            <a:r>
              <a:rPr lang="en-US" sz="2400">
                <a:cs typeface="Calibri"/>
              </a:rPr>
              <a:t>For TELPAS, </a:t>
            </a:r>
            <a:r>
              <a:rPr lang="en-US" sz="2400" b="1">
                <a:cs typeface="Calibri"/>
              </a:rPr>
              <a:t>years in U.S. schools starts at 1st grade</a:t>
            </a:r>
            <a:r>
              <a:rPr lang="en-US" sz="2400">
                <a:cs typeface="Calibri"/>
              </a:rPr>
              <a:t>. </a:t>
            </a:r>
          </a:p>
          <a:p>
            <a:pPr marL="457200" indent="-457200"/>
            <a:r>
              <a:rPr lang="en-US" sz="2400">
                <a:cs typeface="Calibri"/>
              </a:rPr>
              <a:t>For </a:t>
            </a:r>
            <a:r>
              <a:rPr lang="en-US" sz="2400" b="1">
                <a:cs typeface="Calibri"/>
              </a:rPr>
              <a:t>kindergarten students</a:t>
            </a:r>
            <a:r>
              <a:rPr lang="en-US" sz="2400">
                <a:cs typeface="Calibri"/>
              </a:rPr>
              <a:t>, the Years in U.S. Schools </a:t>
            </a:r>
            <a:r>
              <a:rPr lang="en-US" sz="2400" b="1">
                <a:cs typeface="Calibri"/>
              </a:rPr>
              <a:t>field should be left blank</a:t>
            </a:r>
            <a:r>
              <a:rPr lang="en-US" sz="2400">
                <a:cs typeface="Calibri"/>
              </a:rPr>
              <a:t>. </a:t>
            </a:r>
          </a:p>
          <a:p>
            <a:pPr marL="0" indent="0">
              <a:buNone/>
            </a:pPr>
            <a:endParaRPr lang="en-US" sz="2400">
              <a:ea typeface="Calibri"/>
              <a:cs typeface="Calibri"/>
            </a:endParaRPr>
          </a:p>
        </p:txBody>
      </p:sp>
      <p:sp>
        <p:nvSpPr>
          <p:cNvPr id="4" name="Slide Number Placeholder 3">
            <a:extLst>
              <a:ext uri="{FF2B5EF4-FFF2-40B4-BE49-F238E27FC236}">
                <a16:creationId xmlns:a16="http://schemas.microsoft.com/office/drawing/2014/main" id="{3E5D2FEA-13DC-27F9-F645-B07A7D109D7C}"/>
              </a:ext>
            </a:extLst>
          </p:cNvPr>
          <p:cNvSpPr>
            <a:spLocks noGrp="1"/>
          </p:cNvSpPr>
          <p:nvPr>
            <p:ph type="sldNum" sz="quarter" idx="4"/>
          </p:nvPr>
        </p:nvSpPr>
        <p:spPr/>
        <p:txBody>
          <a:bodyPr/>
          <a:lstStyle/>
          <a:p>
            <a:fld id="{69C126A4-BD19-47E2-8A0E-0DE1B9D8C925}" type="slidenum">
              <a:rPr lang="en-US" smtClean="0"/>
              <a:pPr/>
              <a:t>36</a:t>
            </a:fld>
            <a:endParaRPr lang="en-US"/>
          </a:p>
        </p:txBody>
      </p:sp>
      <p:pic>
        <p:nvPicPr>
          <p:cNvPr id="5" name="Picture 4" descr="This is a screenshot of the first page of the Years in U.S. Schools Instructions for Data Collection document. The documents can be found on the Assessments for Special Populations webpage. ">
            <a:extLst>
              <a:ext uri="{FF2B5EF4-FFF2-40B4-BE49-F238E27FC236}">
                <a16:creationId xmlns:a16="http://schemas.microsoft.com/office/drawing/2014/main" id="{27CFF501-AD3B-D6B1-BCD9-C043C88D88EC}"/>
              </a:ext>
            </a:extLst>
          </p:cNvPr>
          <p:cNvPicPr>
            <a:picLocks noChangeAspect="1"/>
          </p:cNvPicPr>
          <p:nvPr/>
        </p:nvPicPr>
        <p:blipFill rotWithShape="1">
          <a:blip r:embed="rId6"/>
          <a:srcRect l="33119" t="25641" r="38034" b="6552"/>
          <a:stretch/>
        </p:blipFill>
        <p:spPr bwMode="auto">
          <a:xfrm>
            <a:off x="6829078" y="982391"/>
            <a:ext cx="2261745" cy="2990530"/>
          </a:xfrm>
          <a:prstGeom prst="rect">
            <a:avLst/>
          </a:prstGeom>
          <a:ln>
            <a:solidFill>
              <a:schemeClr val="accent1"/>
            </a:solidFill>
          </a:ln>
          <a:extLst>
            <a:ext uri="{53640926-AAD7-44D8-BBD7-CCE9431645EC}">
              <a14:shadowObscured xmlns:a14="http://schemas.microsoft.com/office/drawing/2010/main"/>
            </a:ext>
          </a:extLst>
        </p:spPr>
      </p:pic>
      <p:pic>
        <p:nvPicPr>
          <p:cNvPr id="9" name="Graphic 8" descr="Postit Notes with solid fill">
            <a:extLst>
              <a:ext uri="{FF2B5EF4-FFF2-40B4-BE49-F238E27FC236}">
                <a16:creationId xmlns:a16="http://schemas.microsoft.com/office/drawing/2014/main" id="{6947ED6A-59AC-7EE0-65FA-FC5F12817C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61093" y="365872"/>
            <a:ext cx="914400" cy="914400"/>
          </a:xfrm>
          <a:prstGeom prst="rect">
            <a:avLst/>
          </a:prstGeom>
        </p:spPr>
      </p:pic>
    </p:spTree>
    <p:extLst>
      <p:ext uri="{BB962C8B-B14F-4D97-AF65-F5344CB8AC3E}">
        <p14:creationId xmlns:p14="http://schemas.microsoft.com/office/powerpoint/2010/main" val="3529614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3047A-F2CB-7FF2-EF57-821C05F9B400}"/>
              </a:ext>
            </a:extLst>
          </p:cNvPr>
          <p:cNvSpPr>
            <a:spLocks noGrp="1"/>
          </p:cNvSpPr>
          <p:nvPr>
            <p:ph type="title"/>
          </p:nvPr>
        </p:nvSpPr>
        <p:spPr>
          <a:xfrm>
            <a:off x="712380" y="437839"/>
            <a:ext cx="11121657" cy="751350"/>
          </a:xfrm>
        </p:spPr>
        <p:txBody>
          <a:bodyPr>
            <a:normAutofit/>
          </a:bodyPr>
          <a:lstStyle/>
          <a:p>
            <a:r>
              <a:rPr lang="en-US">
                <a:cs typeface="Calibri"/>
              </a:rPr>
              <a:t>TIDE Enhancement—Student Registration File​</a:t>
            </a:r>
            <a:endParaRPr lang="en-US"/>
          </a:p>
        </p:txBody>
      </p:sp>
      <p:sp>
        <p:nvSpPr>
          <p:cNvPr id="3" name="Content Placeholder 2">
            <a:extLst>
              <a:ext uri="{FF2B5EF4-FFF2-40B4-BE49-F238E27FC236}">
                <a16:creationId xmlns:a16="http://schemas.microsoft.com/office/drawing/2014/main" id="{97FA9412-7D71-6EC4-465A-345A5B09B949}"/>
              </a:ext>
            </a:extLst>
          </p:cNvPr>
          <p:cNvSpPr>
            <a:spLocks noGrp="1"/>
          </p:cNvSpPr>
          <p:nvPr>
            <p:ph idx="1"/>
          </p:nvPr>
        </p:nvSpPr>
        <p:spPr>
          <a:xfrm>
            <a:off x="5395417" y="1253331"/>
            <a:ext cx="6287067" cy="4351338"/>
          </a:xfrm>
        </p:spPr>
        <p:txBody>
          <a:bodyPr lIns="91440" tIns="45720" rIns="91440" bIns="45720" anchor="t"/>
          <a:lstStyle/>
          <a:p>
            <a:pPr algn="l" rtl="0" fontAlgn="base">
              <a:buFont typeface="Arial" panose="020B0604020202020204" pitchFamily="34" charset="0"/>
              <a:buChar char="•"/>
            </a:pPr>
            <a:r>
              <a:rPr lang="en-US" sz="2000" b="0" i="0" u="none" strike="noStrike">
                <a:solidFill>
                  <a:srgbClr val="4472C4"/>
                </a:solidFill>
                <a:effectLst/>
              </a:rPr>
              <a:t>When using the </a:t>
            </a:r>
            <a:r>
              <a:rPr lang="en-US" sz="2000" b="0" i="1" u="none" strike="noStrike">
                <a:solidFill>
                  <a:srgbClr val="4472C4"/>
                </a:solidFill>
                <a:effectLst/>
              </a:rPr>
              <a:t>Upload Student Information </a:t>
            </a:r>
            <a:r>
              <a:rPr lang="en-US" sz="2000" b="0" i="0" u="none" strike="noStrike">
                <a:solidFill>
                  <a:srgbClr val="4472C4"/>
                </a:solidFill>
                <a:effectLst/>
              </a:rPr>
              <a:t>task to upload student information in TIDE, the template will retain previously uploaded values when specific fields are left blank. </a:t>
            </a:r>
            <a:r>
              <a:rPr lang="en-US" sz="2000" b="0" i="0">
                <a:solidFill>
                  <a:srgbClr val="4472C4"/>
                </a:solidFill>
                <a:effectLst/>
              </a:rPr>
              <a:t>​</a:t>
            </a:r>
            <a:endParaRPr lang="en-US" sz="2000" b="0" i="0">
              <a:solidFill>
                <a:srgbClr val="000000"/>
              </a:solidFill>
              <a:effectLst/>
            </a:endParaRPr>
          </a:p>
          <a:p>
            <a:pPr algn="l" rtl="0" fontAlgn="base">
              <a:buFont typeface="Arial" panose="020B0604020202020204" pitchFamily="34" charset="0"/>
              <a:buChar char="•"/>
            </a:pPr>
            <a:r>
              <a:rPr lang="en-US" sz="2000" b="0" i="0" u="none" strike="noStrike">
                <a:solidFill>
                  <a:srgbClr val="4472C4"/>
                </a:solidFill>
                <a:effectLst/>
              </a:rPr>
              <a:t>Refer to the </a:t>
            </a:r>
            <a:r>
              <a:rPr lang="en-US" sz="2000" b="0" i="0" u="sng" strike="noStrike">
                <a:solidFill>
                  <a:srgbClr val="4472C4"/>
                </a:solidFill>
                <a:effectLst/>
                <a:hlinkClick r:id="rId3"/>
              </a:rPr>
              <a:t>Student Registration Upload File Format</a:t>
            </a:r>
            <a:r>
              <a:rPr lang="en-US" sz="2000" b="0" i="0" u="none" strike="noStrike">
                <a:solidFill>
                  <a:srgbClr val="4472C4"/>
                </a:solidFill>
                <a:effectLst/>
              </a:rPr>
              <a:t> document on the TIDE Upload File Formats webpage for detailed information on whether this applies to a specific field. </a:t>
            </a:r>
            <a:r>
              <a:rPr lang="en-US" sz="2000" b="0" i="0">
                <a:solidFill>
                  <a:srgbClr val="4472C4"/>
                </a:solidFill>
                <a:effectLst/>
              </a:rPr>
              <a:t>​</a:t>
            </a:r>
            <a:endParaRPr lang="en-US" sz="2000" b="0" i="0">
              <a:solidFill>
                <a:srgbClr val="000000"/>
              </a:solidFill>
              <a:effectLst/>
            </a:endParaRPr>
          </a:p>
          <a:p>
            <a:pPr lvl="1" fontAlgn="base">
              <a:buClr>
                <a:schemeClr val="accent1"/>
              </a:buClr>
              <a:buFont typeface="Arial" panose="020B0604020202020204" pitchFamily="34" charset="0"/>
              <a:buChar char="•"/>
            </a:pPr>
            <a:r>
              <a:rPr lang="en-US" sz="2000" b="0" i="0" u="none" strike="noStrike">
                <a:solidFill>
                  <a:srgbClr val="4472C4"/>
                </a:solidFill>
                <a:effectLst/>
              </a:rPr>
              <a:t>If applicable, “</a:t>
            </a:r>
            <a:r>
              <a:rPr lang="en-US" sz="2000" b="1" i="0" u="none" strike="noStrike">
                <a:solidFill>
                  <a:srgbClr val="4472C4"/>
                </a:solidFill>
                <a:effectLst/>
              </a:rPr>
              <a:t>&lt;blank&gt; = database value retained</a:t>
            </a:r>
            <a:r>
              <a:rPr lang="en-US" sz="2000" b="0" i="0" u="none" strike="noStrike">
                <a:solidFill>
                  <a:srgbClr val="4472C4"/>
                </a:solidFill>
                <a:effectLst/>
              </a:rPr>
              <a:t>” is included as an acceptable value. </a:t>
            </a:r>
            <a:r>
              <a:rPr lang="en-US" sz="2000" b="0" i="0">
                <a:solidFill>
                  <a:srgbClr val="4472C4"/>
                </a:solidFill>
                <a:effectLst/>
              </a:rPr>
              <a:t>​</a:t>
            </a:r>
            <a:endParaRPr lang="en-US" sz="2000" b="0" i="0">
              <a:solidFill>
                <a:srgbClr val="000000"/>
              </a:solidFill>
              <a:effectLst/>
            </a:endParaRPr>
          </a:p>
          <a:p>
            <a:pPr lvl="1" fontAlgn="base">
              <a:buClr>
                <a:schemeClr val="accent1"/>
              </a:buClr>
              <a:buFont typeface="Arial" panose="020B0604020202020204" pitchFamily="34" charset="0"/>
              <a:buChar char="•"/>
            </a:pPr>
            <a:r>
              <a:rPr lang="en-US" sz="2000" b="0" i="0" u="none" strike="noStrike">
                <a:solidFill>
                  <a:srgbClr val="4472C4"/>
                </a:solidFill>
                <a:effectLst/>
              </a:rPr>
              <a:t>If not applicable, a blank value will replace the previously submitted information. Districts must validate fields that require yearly updates such as Years in U.S. School.</a:t>
            </a:r>
            <a:endParaRPr lang="en-US" sz="2000" b="0" i="0">
              <a:solidFill>
                <a:srgbClr val="000000"/>
              </a:solidFill>
              <a:effectLst/>
            </a:endParaRPr>
          </a:p>
          <a:p>
            <a:endParaRPr lang="en-US">
              <a:cs typeface="Calibri"/>
            </a:endParaRPr>
          </a:p>
        </p:txBody>
      </p:sp>
      <p:sp>
        <p:nvSpPr>
          <p:cNvPr id="4" name="Slide Number Placeholder 3">
            <a:extLst>
              <a:ext uri="{FF2B5EF4-FFF2-40B4-BE49-F238E27FC236}">
                <a16:creationId xmlns:a16="http://schemas.microsoft.com/office/drawing/2014/main" id="{41F2EB24-0847-64C6-6B75-E2F5551E8D4E}"/>
              </a:ext>
            </a:extLst>
          </p:cNvPr>
          <p:cNvSpPr>
            <a:spLocks noGrp="1"/>
          </p:cNvSpPr>
          <p:nvPr>
            <p:ph type="sldNum" sz="quarter" idx="4"/>
          </p:nvPr>
        </p:nvSpPr>
        <p:spPr/>
        <p:txBody>
          <a:bodyPr/>
          <a:lstStyle/>
          <a:p>
            <a:fld id="{69C126A4-BD19-47E2-8A0E-0DE1B9D8C925}" type="slidenum">
              <a:rPr lang="en-US" smtClean="0"/>
              <a:pPr/>
              <a:t>37</a:t>
            </a:fld>
            <a:endParaRPr lang="en-US"/>
          </a:p>
        </p:txBody>
      </p:sp>
      <p:pic>
        <p:nvPicPr>
          <p:cNvPr id="1026" name="Picture 2" descr="A screenshot of a document&#10;&#10;Description automatically generated">
            <a:extLst>
              <a:ext uri="{FF2B5EF4-FFF2-40B4-BE49-F238E27FC236}">
                <a16:creationId xmlns:a16="http://schemas.microsoft.com/office/drawing/2014/main" id="{2549E9E6-63BD-68C0-C41F-DD740B7EF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963" y="1135159"/>
            <a:ext cx="3317544" cy="3482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screenshot of a computer&#10;&#10;Description automatically generated">
            <a:extLst>
              <a:ext uri="{FF2B5EF4-FFF2-40B4-BE49-F238E27FC236}">
                <a16:creationId xmlns:a16="http://schemas.microsoft.com/office/drawing/2014/main" id="{383DE387-73C1-767B-138A-DB5B98B04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80" y="2566341"/>
            <a:ext cx="4481635" cy="336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41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1F04-6082-810A-36A4-30F87170636D}"/>
              </a:ext>
            </a:extLst>
          </p:cNvPr>
          <p:cNvSpPr>
            <a:spLocks noGrp="1"/>
          </p:cNvSpPr>
          <p:nvPr>
            <p:ph type="title"/>
          </p:nvPr>
        </p:nvSpPr>
        <p:spPr/>
        <p:txBody>
          <a:bodyPr>
            <a:normAutofit/>
          </a:bodyPr>
          <a:lstStyle/>
          <a:p>
            <a:r>
              <a:rPr lang="en-US" sz="3200"/>
              <a:t>TELPAS Administration Deadline, 3/29, 11:59 p.m. (CT)*</a:t>
            </a:r>
          </a:p>
        </p:txBody>
      </p:sp>
      <p:graphicFrame>
        <p:nvGraphicFramePr>
          <p:cNvPr id="5" name="Table 5">
            <a:extLst>
              <a:ext uri="{FF2B5EF4-FFF2-40B4-BE49-F238E27FC236}">
                <a16:creationId xmlns:a16="http://schemas.microsoft.com/office/drawing/2014/main" id="{2553D9DC-07DC-B653-A49D-F6AA22C6DF9D}"/>
              </a:ext>
            </a:extLst>
          </p:cNvPr>
          <p:cNvGraphicFramePr>
            <a:graphicFrameLocks noGrp="1"/>
          </p:cNvGraphicFramePr>
          <p:nvPr>
            <p:ph idx="1"/>
            <p:extLst>
              <p:ext uri="{D42A27DB-BD31-4B8C-83A1-F6EECF244321}">
                <p14:modId xmlns:p14="http://schemas.microsoft.com/office/powerpoint/2010/main" val="3532201766"/>
              </p:ext>
            </p:extLst>
          </p:nvPr>
        </p:nvGraphicFramePr>
        <p:xfrm>
          <a:off x="535171" y="904580"/>
          <a:ext cx="11121657" cy="3937000"/>
        </p:xfrm>
        <a:graphic>
          <a:graphicData uri="http://schemas.openxmlformats.org/drawingml/2006/table">
            <a:tbl>
              <a:tblPr firstRow="1" bandRow="1">
                <a:tableStyleId>{5C22544A-7EE6-4342-B048-85BDC9FD1C3A}</a:tableStyleId>
              </a:tblPr>
              <a:tblGrid>
                <a:gridCol w="1552936">
                  <a:extLst>
                    <a:ext uri="{9D8B030D-6E8A-4147-A177-3AD203B41FA5}">
                      <a16:colId xmlns:a16="http://schemas.microsoft.com/office/drawing/2014/main" val="2091598621"/>
                    </a:ext>
                  </a:extLst>
                </a:gridCol>
                <a:gridCol w="5036024">
                  <a:extLst>
                    <a:ext uri="{9D8B030D-6E8A-4147-A177-3AD203B41FA5}">
                      <a16:colId xmlns:a16="http://schemas.microsoft.com/office/drawing/2014/main" val="4180693043"/>
                    </a:ext>
                  </a:extLst>
                </a:gridCol>
                <a:gridCol w="4532697">
                  <a:extLst>
                    <a:ext uri="{9D8B030D-6E8A-4147-A177-3AD203B41FA5}">
                      <a16:colId xmlns:a16="http://schemas.microsoft.com/office/drawing/2014/main" val="4104390200"/>
                    </a:ext>
                  </a:extLst>
                </a:gridCol>
              </a:tblGrid>
              <a:tr h="370840">
                <a:tc>
                  <a:txBody>
                    <a:bodyPr/>
                    <a:lstStyle/>
                    <a:p>
                      <a:pPr algn="ctr"/>
                      <a:r>
                        <a:rPr lang="en-US"/>
                        <a:t>System</a:t>
                      </a:r>
                    </a:p>
                  </a:txBody>
                  <a:tcPr/>
                </a:tc>
                <a:tc>
                  <a:txBody>
                    <a:bodyPr/>
                    <a:lstStyle/>
                    <a:p>
                      <a:pPr algn="ctr"/>
                      <a:r>
                        <a:rPr lang="en-US"/>
                        <a:t>Information</a:t>
                      </a:r>
                    </a:p>
                  </a:txBody>
                  <a:tcPr/>
                </a:tc>
                <a:tc>
                  <a:txBody>
                    <a:bodyPr/>
                    <a:lstStyle/>
                    <a:p>
                      <a:pPr algn="ctr"/>
                      <a:r>
                        <a:rPr lang="en-US"/>
                        <a:t>Recommendation(s)</a:t>
                      </a:r>
                    </a:p>
                  </a:txBody>
                  <a:tcPr/>
                </a:tc>
                <a:extLst>
                  <a:ext uri="{0D108BD9-81ED-4DB2-BD59-A6C34878D82A}">
                    <a16:rowId xmlns:a16="http://schemas.microsoft.com/office/drawing/2014/main" val="2224493354"/>
                  </a:ext>
                </a:extLst>
              </a:tr>
              <a:tr h="0">
                <a:tc>
                  <a:txBody>
                    <a:bodyPr/>
                    <a:lstStyle/>
                    <a:p>
                      <a:pPr algn="ctr"/>
                      <a:r>
                        <a:rPr lang="en-US" b="1"/>
                        <a:t>TIDE</a:t>
                      </a:r>
                    </a:p>
                  </a:txBody>
                  <a:tcPr anchor="ctr"/>
                </a:tc>
                <a:tc>
                  <a:txBody>
                    <a:bodyPr/>
                    <a:lstStyle/>
                    <a:p>
                      <a:pPr marL="285750" indent="-285750">
                        <a:buFont typeface="Arial" panose="020B0604020202020204" pitchFamily="34" charset="0"/>
                        <a:buChar char="•"/>
                      </a:pPr>
                      <a:r>
                        <a:rPr lang="en-US"/>
                        <a:t>all student information, including student demographics, years in U.S. schools, program enrollment, and designated supports</a:t>
                      </a:r>
                    </a:p>
                    <a:p>
                      <a:pPr marL="285750" indent="-285750">
                        <a:buFont typeface="Arial" panose="020B0604020202020204" pitchFamily="34" charset="0"/>
                        <a:buChar char="•"/>
                      </a:pPr>
                      <a:r>
                        <a:rPr lang="en-US"/>
                        <a:t>holistic ratings for students in kindergarten and grade 1 and for students in grades 2–12 who were eligible for a special holistic administration of speaking, listening, or writing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score codes for non-participation (see next slide)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Are strongly encouraged to submit their files before 5:00 p.m. (CT) on March 29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Do not resubmit entire uploads on the last day of the testing window; if changes are necessary, limit resubmitted files to only contain altered entries to reduce processing 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30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30000"/>
                    </a:p>
                  </a:txBody>
                  <a:tcPr/>
                </a:tc>
                <a:extLst>
                  <a:ext uri="{0D108BD9-81ED-4DB2-BD59-A6C34878D82A}">
                    <a16:rowId xmlns:a16="http://schemas.microsoft.com/office/drawing/2014/main" val="13286472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DEI </a:t>
                      </a:r>
                    </a:p>
                    <a:p>
                      <a:endParaRPr lang="en-US"/>
                    </a:p>
                  </a:txBody>
                  <a:tcPr anchor="ctr"/>
                </a:tc>
                <a:tc>
                  <a:txBody>
                    <a:bodyPr/>
                    <a:lstStyle/>
                    <a:p>
                      <a:pPr marL="285750" indent="-285750">
                        <a:buFont typeface="Arial" panose="020B0604020202020204" pitchFamily="34" charset="0"/>
                        <a:buChar char="•"/>
                      </a:pPr>
                      <a:r>
                        <a:rPr lang="en-US"/>
                        <a:t>student responses for special paper administrations of TELPAS reading (regular print, large print, braille contracted, and braille uncontracted)</a:t>
                      </a:r>
                    </a:p>
                  </a:txBody>
                  <a:tcPr/>
                </a:tc>
                <a:tc>
                  <a:txBody>
                    <a:bodyPr/>
                    <a:lstStyle/>
                    <a:p>
                      <a:r>
                        <a:rPr lang="en-US"/>
                        <a:t>Reserve the last 2–3 days of the testing window for DEI submissions</a:t>
                      </a:r>
                    </a:p>
                    <a:p>
                      <a:endParaRPr lang="en-US"/>
                    </a:p>
                  </a:txBody>
                  <a:tcPr/>
                </a:tc>
                <a:extLst>
                  <a:ext uri="{0D108BD9-81ED-4DB2-BD59-A6C34878D82A}">
                    <a16:rowId xmlns:a16="http://schemas.microsoft.com/office/drawing/2014/main" val="2162309573"/>
                  </a:ext>
                </a:extLst>
              </a:tr>
            </a:tbl>
          </a:graphicData>
        </a:graphic>
      </p:graphicFrame>
      <p:sp>
        <p:nvSpPr>
          <p:cNvPr id="4" name="Slide Number Placeholder 3">
            <a:extLst>
              <a:ext uri="{FF2B5EF4-FFF2-40B4-BE49-F238E27FC236}">
                <a16:creationId xmlns:a16="http://schemas.microsoft.com/office/drawing/2014/main" id="{8D8FB6AC-AA26-43A8-F3E8-27DD50B76ACF}"/>
              </a:ext>
            </a:extLst>
          </p:cNvPr>
          <p:cNvSpPr>
            <a:spLocks noGrp="1"/>
          </p:cNvSpPr>
          <p:nvPr>
            <p:ph type="sldNum" sz="quarter" idx="4"/>
          </p:nvPr>
        </p:nvSpPr>
        <p:spPr/>
        <p:txBody>
          <a:bodyPr/>
          <a:lstStyle/>
          <a:p>
            <a:fld id="{69C126A4-BD19-47E2-8A0E-0DE1B9D8C925}" type="slidenum">
              <a:rPr lang="en-US" smtClean="0"/>
              <a:pPr/>
              <a:t>38</a:t>
            </a:fld>
            <a:endParaRPr lang="en-US"/>
          </a:p>
        </p:txBody>
      </p:sp>
      <p:sp>
        <p:nvSpPr>
          <p:cNvPr id="3" name="TextBox 2">
            <a:extLst>
              <a:ext uri="{FF2B5EF4-FFF2-40B4-BE49-F238E27FC236}">
                <a16:creationId xmlns:a16="http://schemas.microsoft.com/office/drawing/2014/main" id="{EEB84EB4-F70F-158C-2809-F78EE4000738}"/>
              </a:ext>
            </a:extLst>
          </p:cNvPr>
          <p:cNvSpPr txBox="1"/>
          <p:nvPr/>
        </p:nvSpPr>
        <p:spPr>
          <a:xfrm>
            <a:off x="1337481" y="5016382"/>
            <a:ext cx="10319347" cy="646331"/>
          </a:xfrm>
          <a:prstGeom prst="rect">
            <a:avLst/>
          </a:prstGeom>
          <a:solidFill>
            <a:schemeClr val="accent2">
              <a:lumMod val="60000"/>
              <a:lumOff val="40000"/>
            </a:schemeClr>
          </a:solidFill>
        </p:spPr>
        <p:txBody>
          <a:bodyPr wrap="square" rtlCol="0">
            <a:spAutoFit/>
          </a:bodyPr>
          <a:lstStyle/>
          <a:p>
            <a:r>
              <a:rPr lang="en-US"/>
              <a:t>*Entered/submitted/uploaded AND processed by this date and time; the How to Upload Holistic Ratings in TIDE video will be available in the DCCR on the week of February 19</a:t>
            </a:r>
            <a:r>
              <a:rPr lang="en-US" baseline="30000"/>
              <a:t>th</a:t>
            </a:r>
            <a:r>
              <a:rPr lang="en-US"/>
              <a:t>. </a:t>
            </a:r>
          </a:p>
        </p:txBody>
      </p:sp>
      <p:pic>
        <p:nvPicPr>
          <p:cNvPr id="7" name="Graphic 6" descr="Comment Important with solid fill">
            <a:extLst>
              <a:ext uri="{FF2B5EF4-FFF2-40B4-BE49-F238E27FC236}">
                <a16:creationId xmlns:a16="http://schemas.microsoft.com/office/drawing/2014/main" id="{4DF31339-7005-99CE-1DB2-32A377E99C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380" y="4962236"/>
            <a:ext cx="625101" cy="625101"/>
          </a:xfrm>
          <a:prstGeom prst="rect">
            <a:avLst/>
          </a:prstGeom>
        </p:spPr>
      </p:pic>
      <p:pic>
        <p:nvPicPr>
          <p:cNvPr id="6" name="Graphic 5" descr="Pin with solid fill">
            <a:extLst>
              <a:ext uri="{FF2B5EF4-FFF2-40B4-BE49-F238E27FC236}">
                <a16:creationId xmlns:a16="http://schemas.microsoft.com/office/drawing/2014/main" id="{A1612606-8E9A-0530-F55F-5F4AC901DE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836339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19C4-C05C-CDB1-CCB8-1CC79F9F6026}"/>
              </a:ext>
            </a:extLst>
          </p:cNvPr>
          <p:cNvSpPr>
            <a:spLocks noGrp="1"/>
          </p:cNvSpPr>
          <p:nvPr>
            <p:ph type="title"/>
          </p:nvPr>
        </p:nvSpPr>
        <p:spPr/>
        <p:txBody>
          <a:bodyPr/>
          <a:lstStyle/>
          <a:p>
            <a:r>
              <a:rPr lang="en-US"/>
              <a:t>TELPAS Score Codes in TIDE</a:t>
            </a:r>
          </a:p>
        </p:txBody>
      </p:sp>
      <p:sp>
        <p:nvSpPr>
          <p:cNvPr id="4" name="Slide Number Placeholder 3">
            <a:extLst>
              <a:ext uri="{FF2B5EF4-FFF2-40B4-BE49-F238E27FC236}">
                <a16:creationId xmlns:a16="http://schemas.microsoft.com/office/drawing/2014/main" id="{86CED4BD-C92D-2EDE-7995-47AD4C5931D6}"/>
              </a:ext>
            </a:extLst>
          </p:cNvPr>
          <p:cNvSpPr>
            <a:spLocks noGrp="1"/>
          </p:cNvSpPr>
          <p:nvPr>
            <p:ph type="sldNum" sz="quarter" idx="4"/>
          </p:nvPr>
        </p:nvSpPr>
        <p:spPr/>
        <p:txBody>
          <a:bodyPr/>
          <a:lstStyle/>
          <a:p>
            <a:fld id="{69C126A4-BD19-47E2-8A0E-0DE1B9D8C925}" type="slidenum">
              <a:rPr lang="en-US" smtClean="0"/>
              <a:pPr/>
              <a:t>39</a:t>
            </a:fld>
            <a:endParaRPr lang="en-US"/>
          </a:p>
        </p:txBody>
      </p:sp>
      <p:graphicFrame>
        <p:nvGraphicFramePr>
          <p:cNvPr id="9" name="Table 9">
            <a:extLst>
              <a:ext uri="{FF2B5EF4-FFF2-40B4-BE49-F238E27FC236}">
                <a16:creationId xmlns:a16="http://schemas.microsoft.com/office/drawing/2014/main" id="{EBF06089-6DAB-273E-BBB1-4D9AF23EB5B6}"/>
              </a:ext>
            </a:extLst>
          </p:cNvPr>
          <p:cNvGraphicFramePr>
            <a:graphicFrameLocks noGrp="1"/>
          </p:cNvGraphicFramePr>
          <p:nvPr>
            <p:extLst>
              <p:ext uri="{D42A27DB-BD31-4B8C-83A1-F6EECF244321}">
                <p14:modId xmlns:p14="http://schemas.microsoft.com/office/powerpoint/2010/main" val="4261900734"/>
              </p:ext>
            </p:extLst>
          </p:nvPr>
        </p:nvGraphicFramePr>
        <p:xfrm>
          <a:off x="712380" y="1306756"/>
          <a:ext cx="5486400" cy="3951126"/>
        </p:xfrm>
        <a:graphic>
          <a:graphicData uri="http://schemas.openxmlformats.org/drawingml/2006/table">
            <a:tbl>
              <a:tblPr firstRow="1" bandRow="1">
                <a:tableStyleId>{1E171933-4619-4E11-9A3F-F7608DF75F80}</a:tableStyleId>
              </a:tblPr>
              <a:tblGrid>
                <a:gridCol w="691567">
                  <a:extLst>
                    <a:ext uri="{9D8B030D-6E8A-4147-A177-3AD203B41FA5}">
                      <a16:colId xmlns:a16="http://schemas.microsoft.com/office/drawing/2014/main" val="1214652013"/>
                    </a:ext>
                  </a:extLst>
                </a:gridCol>
                <a:gridCol w="977770">
                  <a:extLst>
                    <a:ext uri="{9D8B030D-6E8A-4147-A177-3AD203B41FA5}">
                      <a16:colId xmlns:a16="http://schemas.microsoft.com/office/drawing/2014/main" val="2986218920"/>
                    </a:ext>
                  </a:extLst>
                </a:gridCol>
                <a:gridCol w="3817063">
                  <a:extLst>
                    <a:ext uri="{9D8B030D-6E8A-4147-A177-3AD203B41FA5}">
                      <a16:colId xmlns:a16="http://schemas.microsoft.com/office/drawing/2014/main" val="3366407707"/>
                    </a:ext>
                  </a:extLst>
                </a:gridCol>
              </a:tblGrid>
              <a:tr h="377158">
                <a:tc gridSpan="3">
                  <a:txBody>
                    <a:bodyPr/>
                    <a:lstStyle/>
                    <a:p>
                      <a:r>
                        <a:rPr lang="en-US" sz="2000"/>
                        <a:t>Score Codes for Online Tests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3060400"/>
                  </a:ext>
                </a:extLst>
              </a:tr>
              <a:tr h="1122123">
                <a:tc>
                  <a:txBody>
                    <a:bodyPr/>
                    <a:lstStyle/>
                    <a:p>
                      <a:pPr algn="ctr"/>
                      <a:r>
                        <a:rPr lang="en-US" sz="1600"/>
                        <a:t>X</a:t>
                      </a:r>
                    </a:p>
                  </a:txBody>
                  <a:tcPr/>
                </a:tc>
                <a:tc>
                  <a:txBody>
                    <a:bodyPr/>
                    <a:lstStyle/>
                    <a:p>
                      <a:r>
                        <a:rPr lang="en-US" sz="1600"/>
                        <a:t>ARD-decision</a:t>
                      </a:r>
                    </a:p>
                  </a:txBody>
                  <a:tcPr/>
                </a:tc>
                <a:tc>
                  <a:txBody>
                    <a:bodyPr/>
                    <a:lstStyle/>
                    <a:p>
                      <a:r>
                        <a:rPr kumimoji="0" lang="en-US" sz="1600" b="0" u="none" strike="noStrike" kern="1200" cap="none" spc="0" normalizeH="0" baseline="0" noProof="0">
                          <a:ln>
                            <a:noFill/>
                          </a:ln>
                          <a:solidFill>
                            <a:prstClr val="black"/>
                          </a:solidFill>
                          <a:effectLst/>
                          <a:uLnTx/>
                          <a:uFillTx/>
                        </a:rPr>
                        <a:t>An ARD committee, in conjunction with an LPAC, determined that a student should not be assessed in one more language domains due to a disability. </a:t>
                      </a:r>
                      <a:endParaRPr lang="en-US" sz="1600"/>
                    </a:p>
                  </a:txBody>
                  <a:tcPr/>
                </a:tc>
                <a:extLst>
                  <a:ext uri="{0D108BD9-81ED-4DB2-BD59-A6C34878D82A}">
                    <a16:rowId xmlns:a16="http://schemas.microsoft.com/office/drawing/2014/main" val="2026681714"/>
                  </a:ext>
                </a:extLst>
              </a:tr>
              <a:tr h="1247522">
                <a:tc>
                  <a:txBody>
                    <a:bodyPr/>
                    <a:lstStyle/>
                    <a:p>
                      <a:pPr algn="ctr"/>
                      <a:r>
                        <a:rPr lang="en-US" sz="1600"/>
                        <a:t>A</a:t>
                      </a:r>
                    </a:p>
                  </a:txBody>
                  <a:tcPr/>
                </a:tc>
                <a:tc>
                  <a:txBody>
                    <a:bodyPr/>
                    <a:lstStyle/>
                    <a:p>
                      <a:r>
                        <a:rPr lang="en-US" sz="1600"/>
                        <a:t>Absent</a:t>
                      </a:r>
                    </a:p>
                  </a:txBody>
                  <a:tcPr/>
                </a:tc>
                <a:tc>
                  <a:txBody>
                    <a:bodyPr/>
                    <a:lstStyle/>
                    <a:p>
                      <a:r>
                        <a:rPr lang="en-US" sz="1600" dirty="0"/>
                        <a:t>This score code should be used in rare circumstances due to the 6-week admin window. An example would be a student that is absent throughout the entire or most of test admin window. </a:t>
                      </a:r>
                    </a:p>
                  </a:txBody>
                  <a:tcPr/>
                </a:tc>
                <a:extLst>
                  <a:ext uri="{0D108BD9-81ED-4DB2-BD59-A6C34878D82A}">
                    <a16:rowId xmlns:a16="http://schemas.microsoft.com/office/drawing/2014/main" val="259312481"/>
                  </a:ext>
                </a:extLst>
              </a:tr>
              <a:tr h="1122123">
                <a:tc>
                  <a:txBody>
                    <a:bodyPr/>
                    <a:lstStyle/>
                    <a:p>
                      <a:pPr algn="ctr"/>
                      <a:r>
                        <a:rPr lang="en-US" sz="1600"/>
                        <a:t>O</a:t>
                      </a:r>
                    </a:p>
                  </a:txBody>
                  <a:tcPr/>
                </a:tc>
                <a:tc>
                  <a:txBody>
                    <a:bodyPr/>
                    <a:lstStyle/>
                    <a:p>
                      <a:r>
                        <a:rPr lang="en-US" sz="1600"/>
                        <a:t>Other</a:t>
                      </a:r>
                    </a:p>
                  </a:txBody>
                  <a:tcPr/>
                </a:tc>
                <a:tc>
                  <a:txBody>
                    <a:bodyPr/>
                    <a:lstStyle/>
                    <a:p>
                      <a:r>
                        <a:rPr lang="en-US" sz="1600" dirty="0"/>
                        <a:t>Examples for this score code include a student did not complete test due to illness or a test administration irregularity. </a:t>
                      </a:r>
                    </a:p>
                  </a:txBody>
                  <a:tcPr/>
                </a:tc>
                <a:extLst>
                  <a:ext uri="{0D108BD9-81ED-4DB2-BD59-A6C34878D82A}">
                    <a16:rowId xmlns:a16="http://schemas.microsoft.com/office/drawing/2014/main" val="2434032527"/>
                  </a:ext>
                </a:extLst>
              </a:tr>
            </a:tbl>
          </a:graphicData>
        </a:graphic>
      </p:graphicFrame>
      <p:sp>
        <p:nvSpPr>
          <p:cNvPr id="10" name="TextBox 9">
            <a:extLst>
              <a:ext uri="{FF2B5EF4-FFF2-40B4-BE49-F238E27FC236}">
                <a16:creationId xmlns:a16="http://schemas.microsoft.com/office/drawing/2014/main" id="{D8B3DF09-AA46-54F1-0607-E1E5C746EB48}"/>
              </a:ext>
            </a:extLst>
          </p:cNvPr>
          <p:cNvSpPr txBox="1"/>
          <p:nvPr/>
        </p:nvSpPr>
        <p:spPr>
          <a:xfrm>
            <a:off x="559980" y="5348166"/>
            <a:ext cx="10837363" cy="646331"/>
          </a:xfrm>
          <a:prstGeom prst="rect">
            <a:avLst/>
          </a:prstGeom>
          <a:solidFill>
            <a:schemeClr val="accent2">
              <a:lumMod val="20000"/>
              <a:lumOff val="80000"/>
            </a:schemeClr>
          </a:solidFill>
        </p:spPr>
        <p:txBody>
          <a:bodyPr wrap="square" rtlCol="0">
            <a:spAutoFit/>
          </a:bodyPr>
          <a:lstStyle/>
          <a:p>
            <a:r>
              <a:rPr lang="en-US" b="1"/>
              <a:t>The score codes available in TIDE are by assessment program. It is important to know which TELPAS score codes apply to online tests, and which score codes apply to holistic assessments. </a:t>
            </a:r>
          </a:p>
        </p:txBody>
      </p:sp>
      <p:graphicFrame>
        <p:nvGraphicFramePr>
          <p:cNvPr id="11" name="Table 11">
            <a:extLst>
              <a:ext uri="{FF2B5EF4-FFF2-40B4-BE49-F238E27FC236}">
                <a16:creationId xmlns:a16="http://schemas.microsoft.com/office/drawing/2014/main" id="{81BABA1C-8B63-1B66-040E-D14D982D225A}"/>
              </a:ext>
            </a:extLst>
          </p:cNvPr>
          <p:cNvGraphicFramePr>
            <a:graphicFrameLocks noGrp="1"/>
          </p:cNvGraphicFramePr>
          <p:nvPr>
            <p:extLst>
              <p:ext uri="{D42A27DB-BD31-4B8C-83A1-F6EECF244321}">
                <p14:modId xmlns:p14="http://schemas.microsoft.com/office/powerpoint/2010/main" val="1164332824"/>
              </p:ext>
            </p:extLst>
          </p:nvPr>
        </p:nvGraphicFramePr>
        <p:xfrm>
          <a:off x="6273208" y="1306756"/>
          <a:ext cx="5124136" cy="3962400"/>
        </p:xfrm>
        <a:graphic>
          <a:graphicData uri="http://schemas.openxmlformats.org/drawingml/2006/table">
            <a:tbl>
              <a:tblPr firstRow="1" bandRow="1">
                <a:tableStyleId>{10A1B5D5-9B99-4C35-A422-299274C87663}</a:tableStyleId>
              </a:tblPr>
              <a:tblGrid>
                <a:gridCol w="631965">
                  <a:extLst>
                    <a:ext uri="{9D8B030D-6E8A-4147-A177-3AD203B41FA5}">
                      <a16:colId xmlns:a16="http://schemas.microsoft.com/office/drawing/2014/main" val="3857805351"/>
                    </a:ext>
                  </a:extLst>
                </a:gridCol>
                <a:gridCol w="1694541">
                  <a:extLst>
                    <a:ext uri="{9D8B030D-6E8A-4147-A177-3AD203B41FA5}">
                      <a16:colId xmlns:a16="http://schemas.microsoft.com/office/drawing/2014/main" val="2126517352"/>
                    </a:ext>
                  </a:extLst>
                </a:gridCol>
                <a:gridCol w="2797630">
                  <a:extLst>
                    <a:ext uri="{9D8B030D-6E8A-4147-A177-3AD203B41FA5}">
                      <a16:colId xmlns:a16="http://schemas.microsoft.com/office/drawing/2014/main" val="3615629"/>
                    </a:ext>
                  </a:extLst>
                </a:gridCol>
              </a:tblGrid>
              <a:tr h="405600">
                <a:tc gridSpan="3">
                  <a:txBody>
                    <a:bodyPr/>
                    <a:lstStyle/>
                    <a:p>
                      <a:r>
                        <a:rPr lang="en-US" sz="2000"/>
                        <a:t>Score Codes for Holistic Assessments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4547732"/>
                  </a:ext>
                </a:extLst>
              </a:tr>
              <a:tr h="1778400">
                <a:tc>
                  <a:txBody>
                    <a:bodyPr/>
                    <a:lstStyle/>
                    <a:p>
                      <a:pPr algn="ctr"/>
                      <a:r>
                        <a:rPr lang="en-US" sz="1800"/>
                        <a:t>X</a:t>
                      </a:r>
                    </a:p>
                  </a:txBody>
                  <a:tcPr/>
                </a:tc>
                <a:tc>
                  <a:txBody>
                    <a:bodyPr/>
                    <a:lstStyle/>
                    <a:p>
                      <a:r>
                        <a:rPr lang="en-US" sz="1800"/>
                        <a:t>ARD-decision</a:t>
                      </a:r>
                    </a:p>
                  </a:txBody>
                  <a:tcPr/>
                </a:tc>
                <a:tc>
                  <a:txBody>
                    <a:bodyPr/>
                    <a:lstStyle/>
                    <a:p>
                      <a:r>
                        <a:rPr kumimoji="0" lang="en-US" sz="1800" b="0" u="none" strike="noStrike" kern="1200" cap="none" spc="0" normalizeH="0" baseline="0" noProof="0">
                          <a:ln>
                            <a:noFill/>
                          </a:ln>
                          <a:solidFill>
                            <a:prstClr val="black"/>
                          </a:solidFill>
                          <a:effectLst/>
                          <a:uLnTx/>
                          <a:uFillTx/>
                        </a:rPr>
                        <a:t>An ARD committee, in conjunction with an LPAC, determined that a student should not be assessed in one more language domains due to a disability. </a:t>
                      </a:r>
                      <a:endParaRPr lang="en-US" sz="1800"/>
                    </a:p>
                  </a:txBody>
                  <a:tcPr/>
                </a:tc>
                <a:extLst>
                  <a:ext uri="{0D108BD9-81ED-4DB2-BD59-A6C34878D82A}">
                    <a16:rowId xmlns:a16="http://schemas.microsoft.com/office/drawing/2014/main" val="2987206426"/>
                  </a:ext>
                </a:extLst>
              </a:tr>
              <a:tr h="1778400">
                <a:tc>
                  <a:txBody>
                    <a:bodyPr/>
                    <a:lstStyle/>
                    <a:p>
                      <a:pPr algn="ctr"/>
                      <a:r>
                        <a:rPr lang="en-US"/>
                        <a:t>E</a:t>
                      </a:r>
                    </a:p>
                  </a:txBody>
                  <a:tcPr/>
                </a:tc>
                <a:tc>
                  <a:txBody>
                    <a:bodyPr/>
                    <a:lstStyle/>
                    <a:p>
                      <a:r>
                        <a:rPr lang="en-US"/>
                        <a:t>Extenuating Circumstances</a:t>
                      </a:r>
                    </a:p>
                  </a:txBody>
                  <a:tcPr/>
                </a:tc>
                <a:tc>
                  <a:txBody>
                    <a:bodyPr/>
                    <a:lstStyle/>
                    <a:p>
                      <a:r>
                        <a:rPr lang="en-US"/>
                        <a:t>An eligible student cannot be rated in the specified domain due to extenuating circumstances. Due to the 6-week testing window, this should be rarely used.</a:t>
                      </a:r>
                    </a:p>
                  </a:txBody>
                  <a:tcPr/>
                </a:tc>
                <a:extLst>
                  <a:ext uri="{0D108BD9-81ED-4DB2-BD59-A6C34878D82A}">
                    <a16:rowId xmlns:a16="http://schemas.microsoft.com/office/drawing/2014/main" val="3326751067"/>
                  </a:ext>
                </a:extLst>
              </a:tr>
            </a:tbl>
          </a:graphicData>
        </a:graphic>
      </p:graphicFrame>
      <p:pic>
        <p:nvPicPr>
          <p:cNvPr id="3" name="Graphic 2" descr="Pin with solid fill">
            <a:extLst>
              <a:ext uri="{FF2B5EF4-FFF2-40B4-BE49-F238E27FC236}">
                <a16:creationId xmlns:a16="http://schemas.microsoft.com/office/drawing/2014/main" id="{BD6F5F39-6AD1-4203-1749-EFA21C3EE6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747225">
            <a:off x="10487143" y="117602"/>
            <a:ext cx="914400" cy="914400"/>
          </a:xfrm>
          <a:prstGeom prst="rect">
            <a:avLst/>
          </a:prstGeom>
        </p:spPr>
      </p:pic>
    </p:spTree>
    <p:extLst>
      <p:ext uri="{BB962C8B-B14F-4D97-AF65-F5344CB8AC3E}">
        <p14:creationId xmlns:p14="http://schemas.microsoft.com/office/powerpoint/2010/main" val="864496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D82288A-D8A7-4A0B-9962-F9591C5F24B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0E0D0F-3AA6-46FA-A2CC-40598604E5ED}"/>
              </a:ext>
            </a:extLst>
          </p:cNvPr>
          <p:cNvSpPr>
            <a:spLocks noGrp="1"/>
          </p:cNvSpPr>
          <p:nvPr>
            <p:ph type="title"/>
          </p:nvPr>
        </p:nvSpPr>
        <p:spPr/>
        <p:txBody>
          <a:bodyPr/>
          <a:lstStyle/>
          <a:p>
            <a:r>
              <a:rPr lang="en-US">
                <a:latin typeface="+mn-lt"/>
              </a:rPr>
              <a:t>TELPAS Overview</a:t>
            </a:r>
          </a:p>
        </p:txBody>
      </p:sp>
      <p:sp>
        <p:nvSpPr>
          <p:cNvPr id="5" name="Text Placeholder 4">
            <a:extLst>
              <a:ext uri="{FF2B5EF4-FFF2-40B4-BE49-F238E27FC236}">
                <a16:creationId xmlns:a16="http://schemas.microsoft.com/office/drawing/2014/main" id="{C1245FA1-28E5-4360-BCEC-69B8ACD8762C}"/>
              </a:ext>
            </a:extLst>
          </p:cNvPr>
          <p:cNvSpPr>
            <a:spLocks noGrp="1"/>
          </p:cNvSpPr>
          <p:nvPr>
            <p:ph idx="1"/>
          </p:nvPr>
        </p:nvSpPr>
        <p:spPr>
          <a:xfrm>
            <a:off x="644141" y="986667"/>
            <a:ext cx="10083730" cy="2883204"/>
          </a:xfrm>
        </p:spPr>
        <p:txBody>
          <a:bodyPr lIns="91440" tIns="45720" rIns="91440" bIns="45720" anchor="t">
            <a:normAutofit lnSpcReduction="10000"/>
          </a:bodyPr>
          <a:lstStyle/>
          <a:p>
            <a:pPr marL="457200" indent="-457200">
              <a:defRPr/>
            </a:pPr>
            <a:r>
              <a:rPr lang="en-US">
                <a:latin typeface="Calibri"/>
                <a:ea typeface="Calibri" charset="0"/>
                <a:cs typeface="Calibri"/>
              </a:rPr>
              <a:t>TELPAS annually assesses the progress that emergent bilingual (EB) students make in learning the English language. </a:t>
            </a:r>
            <a:endParaRPr lang="en-US">
              <a:cs typeface="Calibri" panose="020F0502020204030204"/>
            </a:endParaRPr>
          </a:p>
          <a:p>
            <a:pPr marL="457200" indent="-457200">
              <a:defRPr/>
            </a:pPr>
            <a:r>
              <a:rPr lang="en-US">
                <a:latin typeface="Calibri"/>
                <a:ea typeface="Calibri" charset="0"/>
                <a:cs typeface="Calibri"/>
              </a:rPr>
              <a:t>All K–12 students classified as emergent bilingual EB/EL in the Public Education Information Management System (PEIMS) are required to participate in TELPAS, including those who have parents who have declined bilingual/English as a Second Language (ESL) program services. </a:t>
            </a:r>
            <a:endParaRPr lang="en-US">
              <a:latin typeface="Calibri"/>
              <a:ea typeface="Calibri" charset="0"/>
              <a:cs typeface="Calibri" charset="0"/>
            </a:endParaRPr>
          </a:p>
          <a:p>
            <a:pPr marL="0" indent="0">
              <a:buClr>
                <a:srgbClr val="D0380F"/>
              </a:buClr>
              <a:buNone/>
            </a:pPr>
            <a:endParaRPr lang="en-US" sz="2600">
              <a:cs typeface="Calibri"/>
            </a:endParaRPr>
          </a:p>
          <a:p>
            <a:endParaRPr lang="en-US">
              <a:cs typeface="Calibri"/>
            </a:endParaRPr>
          </a:p>
        </p:txBody>
      </p:sp>
      <p:sp>
        <p:nvSpPr>
          <p:cNvPr id="7" name="Slide Number Placeholder 6">
            <a:extLst>
              <a:ext uri="{FF2B5EF4-FFF2-40B4-BE49-F238E27FC236}">
                <a16:creationId xmlns:a16="http://schemas.microsoft.com/office/drawing/2014/main" id="{CE10F04D-F981-41A3-9330-9FCC20ED0925}"/>
              </a:ext>
            </a:extLst>
          </p:cNvPr>
          <p:cNvSpPr>
            <a:spLocks noGrp="1"/>
          </p:cNvSpPr>
          <p:nvPr>
            <p:ph type="sldNum" sz="quarter" idx="4"/>
          </p:nvPr>
        </p:nvSpPr>
        <p:spPr/>
        <p:txBody>
          <a:bodyPr/>
          <a:lstStyle/>
          <a:p>
            <a:fld id="{69C126A4-BD19-47E2-8A0E-0DE1B9D8C925}" type="slidenum">
              <a:rPr lang="en-US" smtClean="0"/>
              <a:pPr/>
              <a:t>4</a:t>
            </a:fld>
            <a:endParaRPr lang="en-US"/>
          </a:p>
        </p:txBody>
      </p:sp>
      <p:sp>
        <p:nvSpPr>
          <p:cNvPr id="4" name="TextBox 3">
            <a:extLst>
              <a:ext uri="{FF2B5EF4-FFF2-40B4-BE49-F238E27FC236}">
                <a16:creationId xmlns:a16="http://schemas.microsoft.com/office/drawing/2014/main" id="{A689A9C8-0D35-3429-2FD6-1381015C7CF6}"/>
              </a:ext>
            </a:extLst>
          </p:cNvPr>
          <p:cNvSpPr txBox="1"/>
          <p:nvPr/>
        </p:nvSpPr>
        <p:spPr>
          <a:xfrm>
            <a:off x="1216150" y="4155997"/>
            <a:ext cx="8188733" cy="461665"/>
          </a:xfrm>
          <a:prstGeom prst="rect">
            <a:avLst/>
          </a:prstGeom>
          <a:solidFill>
            <a:schemeClr val="accent2"/>
          </a:solidFill>
        </p:spPr>
        <p:txBody>
          <a:bodyPr wrap="square" lIns="91440" tIns="45720" rIns="91440" bIns="45720" rtlCol="0" anchor="t">
            <a:spAutoFit/>
          </a:bodyPr>
          <a:lstStyle/>
          <a:p>
            <a:r>
              <a:rPr lang="en-US" sz="2400">
                <a:solidFill>
                  <a:schemeClr val="bg1"/>
                </a:solidFill>
              </a:rPr>
              <a:t>The TELPAS testing window is February 19</a:t>
            </a:r>
            <a:r>
              <a:rPr lang="en-US" sz="2400" baseline="30000">
                <a:solidFill>
                  <a:schemeClr val="bg1"/>
                </a:solidFill>
              </a:rPr>
              <a:t>th</a:t>
            </a:r>
            <a:r>
              <a:rPr lang="en-US" sz="2400">
                <a:solidFill>
                  <a:schemeClr val="bg1"/>
                </a:solidFill>
              </a:rPr>
              <a:t> to March 29</a:t>
            </a:r>
            <a:r>
              <a:rPr lang="en-US" sz="2400" baseline="30000">
                <a:solidFill>
                  <a:schemeClr val="bg1"/>
                </a:solidFill>
              </a:rPr>
              <a:t>th</a:t>
            </a:r>
            <a:r>
              <a:rPr lang="en-US" sz="2400">
                <a:solidFill>
                  <a:schemeClr val="bg1"/>
                </a:solidFill>
              </a:rPr>
              <a:t>. </a:t>
            </a:r>
          </a:p>
        </p:txBody>
      </p:sp>
    </p:spTree>
    <p:extLst>
      <p:ext uri="{BB962C8B-B14F-4D97-AF65-F5344CB8AC3E}">
        <p14:creationId xmlns:p14="http://schemas.microsoft.com/office/powerpoint/2010/main" val="2481131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D6CB9"/>
                </a:solidFill>
                <a:latin typeface="+mn-lt"/>
              </a:rPr>
              <a:t>TELPAS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3166973931"/>
              </p:ext>
            </p:extLst>
          </p:nvPr>
        </p:nvGraphicFramePr>
        <p:xfrm>
          <a:off x="712380" y="821440"/>
          <a:ext cx="11262530" cy="4958403"/>
        </p:xfrm>
        <a:graphic>
          <a:graphicData uri="http://schemas.openxmlformats.org/drawingml/2006/table">
            <a:tbl>
              <a:tblPr firstRow="1" bandRow="1">
                <a:tableStyleId>{00A15C55-8517-42AA-B614-E9B94910E393}</a:tableStyleId>
              </a:tblPr>
              <a:tblGrid>
                <a:gridCol w="2474408">
                  <a:extLst>
                    <a:ext uri="{9D8B030D-6E8A-4147-A177-3AD203B41FA5}">
                      <a16:colId xmlns:a16="http://schemas.microsoft.com/office/drawing/2014/main" val="2541376817"/>
                    </a:ext>
                  </a:extLst>
                </a:gridCol>
                <a:gridCol w="6737254">
                  <a:extLst>
                    <a:ext uri="{9D8B030D-6E8A-4147-A177-3AD203B41FA5}">
                      <a16:colId xmlns:a16="http://schemas.microsoft.com/office/drawing/2014/main" val="308167985"/>
                    </a:ext>
                  </a:extLst>
                </a:gridCol>
                <a:gridCol w="2050868">
                  <a:extLst>
                    <a:ext uri="{9D8B030D-6E8A-4147-A177-3AD203B41FA5}">
                      <a16:colId xmlns:a16="http://schemas.microsoft.com/office/drawing/2014/main" val="799887904"/>
                    </a:ext>
                  </a:extLst>
                </a:gridCol>
              </a:tblGrid>
              <a:tr h="392967">
                <a:tc>
                  <a:txBody>
                    <a:bodyPr/>
                    <a:lstStyle/>
                    <a:p>
                      <a:pPr algn="ctr"/>
                      <a:r>
                        <a:rPr lang="en-US" sz="2000"/>
                        <a:t>Resource</a:t>
                      </a:r>
                      <a:endParaRPr lang="en-US" sz="2000">
                        <a:latin typeface="+mn-lt"/>
                      </a:endParaRPr>
                    </a:p>
                  </a:txBody>
                  <a:tcPr/>
                </a:tc>
                <a:tc>
                  <a:txBody>
                    <a:bodyPr/>
                    <a:lstStyle/>
                    <a:p>
                      <a:pPr algn="ctr"/>
                      <a:r>
                        <a:rPr lang="en-US" sz="2000"/>
                        <a:t>Purpose</a:t>
                      </a:r>
                      <a:endParaRPr lang="en-US" sz="2000">
                        <a:latin typeface="+mn-lt"/>
                      </a:endParaRPr>
                    </a:p>
                  </a:txBody>
                  <a:tcPr/>
                </a:tc>
                <a:tc>
                  <a:txBody>
                    <a:bodyPr/>
                    <a:lstStyle/>
                    <a:p>
                      <a:pPr algn="ctr"/>
                      <a:r>
                        <a:rPr lang="en-US" sz="2000"/>
                        <a:t>Audience</a:t>
                      </a:r>
                      <a:endParaRPr lang="en-US" sz="2000">
                        <a:latin typeface="+mn-lt"/>
                      </a:endParaRPr>
                    </a:p>
                  </a:txBody>
                  <a:tcPr/>
                </a:tc>
                <a:extLst>
                  <a:ext uri="{0D108BD9-81ED-4DB2-BD59-A6C34878D82A}">
                    <a16:rowId xmlns:a16="http://schemas.microsoft.com/office/drawing/2014/main" val="1953888081"/>
                  </a:ext>
                </a:extLst>
              </a:tr>
              <a:tr h="1178902">
                <a:tc>
                  <a:txBody>
                    <a:bodyPr/>
                    <a:lstStyle/>
                    <a:p>
                      <a:r>
                        <a:rPr lang="en-US" sz="1800">
                          <a:solidFill>
                            <a:schemeClr val="accent1">
                              <a:lumMod val="75000"/>
                            </a:schemeClr>
                          </a:solidFill>
                          <a:hlinkClick r:id="rId3">
                            <a:extLst>
                              <a:ext uri="{A12FA001-AC4F-418D-AE19-62706E023703}">
                                <ahyp:hlinkClr xmlns:ahyp="http://schemas.microsoft.com/office/drawing/2018/hyperlinkcolor" val="tx"/>
                              </a:ext>
                            </a:extLst>
                          </a:hlinkClick>
                        </a:rPr>
                        <a:t>TELPAS Educator Guide</a:t>
                      </a:r>
                      <a:endParaRPr lang="en-US" sz="1800">
                        <a:solidFill>
                          <a:schemeClr val="accent1">
                            <a:lumMod val="75000"/>
                          </a:schemeClr>
                        </a:solidFill>
                        <a:latin typeface="+mn-lt"/>
                      </a:endParaRPr>
                    </a:p>
                  </a:txBody>
                  <a:tcPr/>
                </a:tc>
                <a:tc>
                  <a:txBody>
                    <a:bodyPr/>
                    <a:lstStyle/>
                    <a:p>
                      <a:r>
                        <a:rPr lang="en-US" sz="1800"/>
                        <a:t>Provides an overview of TELPAS and serves to support effective implementation of the Texas English Language Proficiency Standards (ELPS) and PLDs to guide instruction. </a:t>
                      </a:r>
                      <a:endParaRPr lang="en-US" sz="1800" b="1">
                        <a:solidFill>
                          <a:schemeClr val="accent3"/>
                        </a:solidFill>
                        <a:latin typeface="+mn-lt"/>
                      </a:endParaRPr>
                    </a:p>
                  </a:txBody>
                  <a:tcPr/>
                </a:tc>
                <a:tc>
                  <a:txBody>
                    <a:bodyPr/>
                    <a:lstStyle/>
                    <a:p>
                      <a:r>
                        <a:rPr lang="en-US" sz="1800"/>
                        <a:t>Administrators, Coordinators, Educators</a:t>
                      </a:r>
                      <a:endParaRPr lang="en-US" sz="1800">
                        <a:latin typeface="+mn-lt"/>
                      </a:endParaRPr>
                    </a:p>
                  </a:txBody>
                  <a:tcPr/>
                </a:tc>
                <a:extLst>
                  <a:ext uri="{0D108BD9-81ED-4DB2-BD59-A6C34878D82A}">
                    <a16:rowId xmlns:a16="http://schemas.microsoft.com/office/drawing/2014/main" val="595102743"/>
                  </a:ext>
                </a:extLst>
              </a:tr>
              <a:tr h="906848">
                <a:tc>
                  <a:txBody>
                    <a:bodyPr/>
                    <a:lstStyle/>
                    <a:p>
                      <a:r>
                        <a:rPr lang="en-US" sz="1800">
                          <a:solidFill>
                            <a:schemeClr val="accent1">
                              <a:lumMod val="75000"/>
                            </a:schemeClr>
                          </a:solidFill>
                          <a:hlinkClick r:id="rId3">
                            <a:extLst>
                              <a:ext uri="{A12FA001-AC4F-418D-AE19-62706E023703}">
                                <ahyp:hlinkClr xmlns:ahyp="http://schemas.microsoft.com/office/drawing/2018/hyperlinkcolor" val="tx"/>
                              </a:ext>
                            </a:extLst>
                          </a:hlinkClick>
                        </a:rPr>
                        <a:t>TELPAS Training PowerPoints</a:t>
                      </a:r>
                      <a:endParaRPr lang="en-US" sz="1800">
                        <a:solidFill>
                          <a:schemeClr val="accent1">
                            <a:lumMod val="75000"/>
                          </a:schemeClr>
                        </a:solidFill>
                        <a:latin typeface="+mn-lt"/>
                      </a:endParaRPr>
                    </a:p>
                  </a:txBody>
                  <a:tcPr/>
                </a:tc>
                <a:tc>
                  <a:txBody>
                    <a:bodyPr/>
                    <a:lstStyle/>
                    <a:p>
                      <a:r>
                        <a:rPr lang="en-US" sz="1800"/>
                        <a:t>Provide introductory training resources for educators, raters, and administrators/coordinators to use to build foundational knowledge of TELPAS</a:t>
                      </a:r>
                      <a:endParaRPr lang="en-US" sz="1800" b="1">
                        <a:solidFill>
                          <a:schemeClr val="accent3"/>
                        </a:solidFill>
                        <a:latin typeface="+mn-lt"/>
                      </a:endParaRPr>
                    </a:p>
                  </a:txBody>
                  <a:tcPr/>
                </a:tc>
                <a:tc>
                  <a:txBody>
                    <a:bodyPr/>
                    <a:lstStyle/>
                    <a:p>
                      <a:r>
                        <a:rPr lang="en-US" sz="1800"/>
                        <a:t>Administrators, Coordinators, Educators</a:t>
                      </a:r>
                      <a:endParaRPr lang="en-US" sz="1800">
                        <a:latin typeface="+mn-lt"/>
                      </a:endParaRPr>
                    </a:p>
                  </a:txBody>
                  <a:tcPr/>
                </a:tc>
                <a:extLst>
                  <a:ext uri="{0D108BD9-81ED-4DB2-BD59-A6C34878D82A}">
                    <a16:rowId xmlns:a16="http://schemas.microsoft.com/office/drawing/2014/main" val="1366151949"/>
                  </a:ext>
                </a:extLst>
              </a:tr>
              <a:tr h="1178902">
                <a:tc>
                  <a:txBody>
                    <a:bodyPr/>
                    <a:lstStyle/>
                    <a:p>
                      <a:pPr lvl="0">
                        <a:buNone/>
                      </a:pPr>
                      <a:r>
                        <a:rPr lang="en-US" sz="1800">
                          <a:solidFill>
                            <a:schemeClr val="tx2"/>
                          </a:solidFill>
                          <a:hlinkClick r:id="rId4">
                            <a:extLst>
                              <a:ext uri="{A12FA001-AC4F-418D-AE19-62706E023703}">
                                <ahyp:hlinkClr xmlns:ahyp="http://schemas.microsoft.com/office/drawing/2018/hyperlinkcolor" val="tx"/>
                              </a:ext>
                            </a:extLst>
                          </a:hlinkClick>
                        </a:rPr>
                        <a:t>TELPAS Manuals: Rater, Test Administrator, and Test Administration Information</a:t>
                      </a:r>
                      <a:endParaRPr lang="en-US" sz="1800">
                        <a:solidFill>
                          <a:schemeClr val="tx2"/>
                        </a:solidFill>
                        <a:latin typeface="+mn-lt"/>
                      </a:endParaRPr>
                    </a:p>
                  </a:txBody>
                  <a:tcPr/>
                </a:tc>
                <a:tc>
                  <a:txBody>
                    <a:bodyPr/>
                    <a:lstStyle/>
                    <a:p>
                      <a:r>
                        <a:rPr lang="en-US" sz="1800"/>
                        <a:t>Provides policies and guidance for raters, test administrators, and TELPAS special administrations (holistic and paper). Manuals and supplement materials are updated annually. </a:t>
                      </a:r>
                      <a:endParaRPr lang="en-US" sz="1800">
                        <a:solidFill>
                          <a:schemeClr val="accent2">
                            <a:lumMod val="75000"/>
                          </a:schemeClr>
                        </a:solidFill>
                        <a:latin typeface="+mn-lt"/>
                      </a:endParaRPr>
                    </a:p>
                  </a:txBody>
                  <a:tcPr/>
                </a:tc>
                <a:tc>
                  <a:txBody>
                    <a:bodyPr/>
                    <a:lstStyle/>
                    <a:p>
                      <a:r>
                        <a:rPr lang="en-US" sz="1800"/>
                        <a:t>Administrators, Coordinators, Educators, Test Administrators</a:t>
                      </a:r>
                      <a:endParaRPr lang="en-US" sz="1800">
                        <a:latin typeface="+mn-lt"/>
                      </a:endParaRPr>
                    </a:p>
                  </a:txBody>
                  <a:tcPr/>
                </a:tc>
                <a:extLst>
                  <a:ext uri="{0D108BD9-81ED-4DB2-BD59-A6C34878D82A}">
                    <a16:rowId xmlns:a16="http://schemas.microsoft.com/office/drawing/2014/main" val="2430715176"/>
                  </a:ext>
                </a:extLst>
              </a:tr>
              <a:tr h="1280141">
                <a:tc>
                  <a:txBody>
                    <a:bodyPr/>
                    <a:lstStyle/>
                    <a:p>
                      <a:r>
                        <a:rPr lang="en-US" sz="1800">
                          <a:solidFill>
                            <a:schemeClr val="tx2"/>
                          </a:solidFill>
                          <a:hlinkClick r:id="rId5">
                            <a:extLst>
                              <a:ext uri="{A12FA001-AC4F-418D-AE19-62706E023703}">
                                <ahyp:hlinkClr xmlns:ahyp="http://schemas.microsoft.com/office/drawing/2018/hyperlinkcolor" val="tx"/>
                              </a:ext>
                            </a:extLst>
                          </a:hlinkClick>
                        </a:rPr>
                        <a:t>TELPAS Listening, Speaking, Reading, and Writing Blueprints</a:t>
                      </a:r>
                      <a:endParaRPr lang="en-US" sz="1800">
                        <a:solidFill>
                          <a:schemeClr val="tx2"/>
                        </a:solidFill>
                        <a:latin typeface="+mn-lt"/>
                      </a:endParaRPr>
                    </a:p>
                  </a:txBody>
                  <a:tcPr/>
                </a:tc>
                <a:tc>
                  <a:txBody>
                    <a:bodyPr/>
                    <a:lstStyle/>
                    <a:p>
                      <a:pPr lvl="0">
                        <a:buNone/>
                      </a:pPr>
                      <a:r>
                        <a:rPr lang="en-US" sz="1800" b="0" u="none" strike="noStrike" noProof="0"/>
                        <a:t>Provides districts with the test blueprints (listening, speaking, reading, and writing) including reporting categories </a:t>
                      </a:r>
                      <a:endParaRPr lang="en-US" sz="1800">
                        <a:latin typeface="+mn-lt"/>
                      </a:endParaRPr>
                    </a:p>
                  </a:txBody>
                  <a:tcPr/>
                </a:tc>
                <a:tc>
                  <a:txBody>
                    <a:bodyPr/>
                    <a:lstStyle/>
                    <a:p>
                      <a:r>
                        <a:rPr lang="en-US" sz="1800"/>
                        <a:t>Administrators, Coordinators, Educators  </a:t>
                      </a:r>
                      <a:endParaRPr lang="en-US" sz="1800">
                        <a:latin typeface="+mn-lt"/>
                      </a:endParaRPr>
                    </a:p>
                  </a:txBody>
                  <a:tcPr/>
                </a:tc>
                <a:extLst>
                  <a:ext uri="{0D108BD9-81ED-4DB2-BD59-A6C34878D82A}">
                    <a16:rowId xmlns:a16="http://schemas.microsoft.com/office/drawing/2014/main" val="483116167"/>
                  </a:ext>
                </a:extLst>
              </a:tr>
            </a:tbl>
          </a:graphicData>
        </a:graphic>
      </p:graphicFrame>
      <p:sp>
        <p:nvSpPr>
          <p:cNvPr id="6" name="Slide Number Placeholder 5">
            <a:extLst>
              <a:ext uri="{FF2B5EF4-FFF2-40B4-BE49-F238E27FC236}">
                <a16:creationId xmlns:a16="http://schemas.microsoft.com/office/drawing/2014/main" id="{02B67231-BF15-589E-B2FB-B4E21DE0A985}"/>
              </a:ext>
            </a:extLst>
          </p:cNvPr>
          <p:cNvSpPr>
            <a:spLocks noGrp="1"/>
          </p:cNvSpPr>
          <p:nvPr>
            <p:ph type="sldNum" sz="quarter" idx="4"/>
          </p:nvPr>
        </p:nvSpPr>
        <p:spPr/>
        <p:txBody>
          <a:bodyPr/>
          <a:lstStyle/>
          <a:p>
            <a:fld id="{69C126A4-BD19-47E2-8A0E-0DE1B9D8C925}" type="slidenum">
              <a:rPr lang="en-US" smtClean="0"/>
              <a:pPr/>
              <a:t>40</a:t>
            </a:fld>
            <a:endParaRPr lang="en-US"/>
          </a:p>
        </p:txBody>
      </p:sp>
    </p:spTree>
    <p:extLst>
      <p:ext uri="{BB962C8B-B14F-4D97-AF65-F5344CB8AC3E}">
        <p14:creationId xmlns:p14="http://schemas.microsoft.com/office/powerpoint/2010/main" val="2419180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D6CB9"/>
                </a:solidFill>
                <a:latin typeface="+mn-lt"/>
              </a:rPr>
              <a:t>TELPAS Resources</a:t>
            </a:r>
            <a:r>
              <a:rPr lang="en-US">
                <a:solidFill>
                  <a:srgbClr val="0D6CB9"/>
                </a:solidFill>
              </a:rPr>
              <a:t> (cont.)</a:t>
            </a:r>
            <a:endParaRPr lang="en-US">
              <a:solidFill>
                <a:srgbClr val="0D6CB9"/>
              </a:solidFill>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2074325452"/>
              </p:ext>
            </p:extLst>
          </p:nvPr>
        </p:nvGraphicFramePr>
        <p:xfrm>
          <a:off x="396036" y="1029273"/>
          <a:ext cx="11399927" cy="4867865"/>
        </p:xfrm>
        <a:graphic>
          <a:graphicData uri="http://schemas.openxmlformats.org/drawingml/2006/table">
            <a:tbl>
              <a:tblPr firstRow="1" bandRow="1">
                <a:tableStyleId>{00A15C55-8517-42AA-B614-E9B94910E393}</a:tableStyleId>
              </a:tblPr>
              <a:tblGrid>
                <a:gridCol w="2050135">
                  <a:extLst>
                    <a:ext uri="{9D8B030D-6E8A-4147-A177-3AD203B41FA5}">
                      <a16:colId xmlns:a16="http://schemas.microsoft.com/office/drawing/2014/main" val="2541376817"/>
                    </a:ext>
                  </a:extLst>
                </a:gridCol>
                <a:gridCol w="7334011">
                  <a:extLst>
                    <a:ext uri="{9D8B030D-6E8A-4147-A177-3AD203B41FA5}">
                      <a16:colId xmlns:a16="http://schemas.microsoft.com/office/drawing/2014/main" val="308167985"/>
                    </a:ext>
                  </a:extLst>
                </a:gridCol>
                <a:gridCol w="2015781">
                  <a:extLst>
                    <a:ext uri="{9D8B030D-6E8A-4147-A177-3AD203B41FA5}">
                      <a16:colId xmlns:a16="http://schemas.microsoft.com/office/drawing/2014/main" val="799887904"/>
                    </a:ext>
                  </a:extLst>
                </a:gridCol>
              </a:tblGrid>
              <a:tr h="393262">
                <a:tc>
                  <a:txBody>
                    <a:bodyPr/>
                    <a:lstStyle/>
                    <a:p>
                      <a:pPr algn="ctr"/>
                      <a:r>
                        <a:rPr lang="en-US" sz="2000"/>
                        <a:t>Resource</a:t>
                      </a:r>
                      <a:endParaRPr lang="en-US" sz="2000">
                        <a:latin typeface="+mn-lt"/>
                      </a:endParaRPr>
                    </a:p>
                  </a:txBody>
                  <a:tcPr/>
                </a:tc>
                <a:tc>
                  <a:txBody>
                    <a:bodyPr/>
                    <a:lstStyle/>
                    <a:p>
                      <a:pPr algn="ctr"/>
                      <a:r>
                        <a:rPr lang="en-US" sz="2000"/>
                        <a:t>Purpose</a:t>
                      </a:r>
                      <a:endParaRPr lang="en-US" sz="2000">
                        <a:latin typeface="+mn-lt"/>
                      </a:endParaRPr>
                    </a:p>
                  </a:txBody>
                  <a:tcPr/>
                </a:tc>
                <a:tc>
                  <a:txBody>
                    <a:bodyPr/>
                    <a:lstStyle/>
                    <a:p>
                      <a:pPr algn="ctr"/>
                      <a:r>
                        <a:rPr lang="en-US" sz="2000"/>
                        <a:t>Audience</a:t>
                      </a:r>
                      <a:endParaRPr lang="en-US" sz="2000">
                        <a:latin typeface="+mn-lt"/>
                      </a:endParaRPr>
                    </a:p>
                  </a:txBody>
                  <a:tcPr/>
                </a:tc>
                <a:extLst>
                  <a:ext uri="{0D108BD9-81ED-4DB2-BD59-A6C34878D82A}">
                    <a16:rowId xmlns:a16="http://schemas.microsoft.com/office/drawing/2014/main" val="1953888081"/>
                  </a:ext>
                </a:extLst>
              </a:tr>
              <a:tr h="907528">
                <a:tc>
                  <a:txBody>
                    <a:bodyPr/>
                    <a:lstStyle/>
                    <a:p>
                      <a:r>
                        <a:rPr lang="en-US" sz="1800">
                          <a:solidFill>
                            <a:schemeClr val="tx2"/>
                          </a:solidFill>
                          <a:hlinkClick r:id="rId3">
                            <a:extLst>
                              <a:ext uri="{A12FA001-AC4F-418D-AE19-62706E023703}">
                                <ahyp:hlinkClr xmlns:ahyp="http://schemas.microsoft.com/office/drawing/2018/hyperlinkcolor" val="tx"/>
                              </a:ext>
                            </a:extLst>
                          </a:hlinkClick>
                        </a:rPr>
                        <a:t>TELPAS 2-12 Speaking Rubrics</a:t>
                      </a:r>
                      <a:endParaRPr lang="en-US" sz="1800">
                        <a:solidFill>
                          <a:schemeClr val="tx2"/>
                        </a:solidFill>
                        <a:latin typeface="+mn-lt"/>
                      </a:endParaRPr>
                    </a:p>
                  </a:txBody>
                  <a:tcPr/>
                </a:tc>
                <a:tc>
                  <a:txBody>
                    <a:bodyPr/>
                    <a:lstStyle/>
                    <a:p>
                      <a:pPr lvl="0">
                        <a:buNone/>
                      </a:pPr>
                      <a:r>
                        <a:rPr lang="en-US" sz="1800"/>
                        <a:t>Derived from the TELPAS proficiency level descriptors (PLDs) and demonstrates the number of score points that a student can achieve based on their performance on each speaking test item</a:t>
                      </a:r>
                    </a:p>
                  </a:txBody>
                  <a:tcPr/>
                </a:tc>
                <a:tc>
                  <a:txBody>
                    <a:bodyPr/>
                    <a:lstStyle/>
                    <a:p>
                      <a:pPr lvl="0">
                        <a:buNone/>
                      </a:pPr>
                      <a:r>
                        <a:rPr lang="en-US" sz="1800"/>
                        <a:t>Administrators, Coordinators, Educators</a:t>
                      </a:r>
                      <a:endParaRPr lang="en-US" sz="1800">
                        <a:latin typeface="+mn-lt"/>
                      </a:endParaRPr>
                    </a:p>
                  </a:txBody>
                  <a:tcPr/>
                </a:tc>
                <a:extLst>
                  <a:ext uri="{0D108BD9-81ED-4DB2-BD59-A6C34878D82A}">
                    <a16:rowId xmlns:a16="http://schemas.microsoft.com/office/drawing/2014/main" val="1366151949"/>
                  </a:ext>
                </a:extLst>
              </a:tr>
              <a:tr h="1179786">
                <a:tc>
                  <a:txBody>
                    <a:bodyPr/>
                    <a:lstStyle/>
                    <a:p>
                      <a:pPr lvl="0">
                        <a:buNone/>
                      </a:pPr>
                      <a:r>
                        <a:rPr lang="en-US" sz="1800">
                          <a:solidFill>
                            <a:schemeClr val="accent1">
                              <a:lumMod val="75000"/>
                            </a:schemeClr>
                          </a:solidFill>
                          <a:hlinkClick r:id="rId3">
                            <a:extLst>
                              <a:ext uri="{A12FA001-AC4F-418D-AE19-62706E023703}">
                                <ahyp:hlinkClr xmlns:ahyp="http://schemas.microsoft.com/office/drawing/2018/hyperlinkcolor" val="tx"/>
                              </a:ext>
                            </a:extLst>
                          </a:hlinkClick>
                        </a:rPr>
                        <a:t>TELPAS 2-12 Writing Rubrics</a:t>
                      </a:r>
                      <a:endParaRPr lang="en-US" sz="1800">
                        <a:solidFill>
                          <a:schemeClr val="accent1">
                            <a:lumMod val="75000"/>
                          </a:schemeClr>
                        </a:solidFill>
                        <a:latin typeface="+mn-lt"/>
                      </a:endParaRPr>
                    </a:p>
                  </a:txBody>
                  <a:tcPr/>
                </a:tc>
                <a:tc>
                  <a:txBody>
                    <a:bodyPr/>
                    <a:lstStyle/>
                    <a:p>
                      <a:pPr lvl="0">
                        <a:buNone/>
                      </a:pPr>
                      <a:r>
                        <a:rPr lang="en-US" sz="1800"/>
                        <a:t>Derived from the TELPAS PLDs and demonstrates the number of score points that a student can achieve based on their performance on each writing test item. </a:t>
                      </a:r>
                      <a:endParaRPr lang="en-US" sz="1800">
                        <a:solidFill>
                          <a:schemeClr val="accent2">
                            <a:lumMod val="75000"/>
                          </a:schemeClr>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Administrators, Coordinators, Educators, Parents</a:t>
                      </a:r>
                    </a:p>
                    <a:p>
                      <a:pPr lvl="0">
                        <a:buNone/>
                      </a:pPr>
                      <a:endParaRPr lang="en-US" sz="1800">
                        <a:latin typeface="+mn-lt"/>
                      </a:endParaRPr>
                    </a:p>
                  </a:txBody>
                  <a:tcPr/>
                </a:tc>
                <a:extLst>
                  <a:ext uri="{0D108BD9-81ED-4DB2-BD59-A6C34878D82A}">
                    <a16:rowId xmlns:a16="http://schemas.microsoft.com/office/drawing/2014/main" val="3287171161"/>
                  </a:ext>
                </a:extLst>
              </a:tr>
              <a:tr h="1179785">
                <a:tc>
                  <a:txBody>
                    <a:bodyPr/>
                    <a:lstStyle/>
                    <a:p>
                      <a:pPr lvl="0">
                        <a:buNone/>
                      </a:pPr>
                      <a:r>
                        <a:rPr lang="en-US" sz="1800">
                          <a:solidFill>
                            <a:schemeClr val="tx2"/>
                          </a:solidFill>
                          <a:hlinkClick r:id="rId3">
                            <a:extLst>
                              <a:ext uri="{A12FA001-AC4F-418D-AE19-62706E023703}">
                                <ahyp:hlinkClr xmlns:ahyp="http://schemas.microsoft.com/office/drawing/2018/hyperlinkcolor" val="tx"/>
                              </a:ext>
                            </a:extLst>
                          </a:hlinkClick>
                        </a:rPr>
                        <a:t>TELPAS 2-12 Speaking Scoring Guides</a:t>
                      </a:r>
                      <a:endParaRPr lang="en-US" sz="1800">
                        <a:solidFill>
                          <a:schemeClr val="tx2"/>
                        </a:solidFill>
                        <a:latin typeface="+mn-lt"/>
                      </a:endParaRPr>
                    </a:p>
                  </a:txBody>
                  <a:tcPr/>
                </a:tc>
                <a:tc>
                  <a:txBody>
                    <a:bodyPr/>
                    <a:lstStyle/>
                    <a:p>
                      <a:pPr lvl="0">
                        <a:buNone/>
                      </a:pPr>
                      <a:r>
                        <a:rPr lang="en-US" sz="1800" b="0" u="none" strike="noStrike" noProof="0"/>
                        <a:t>Provide exemplar student responses for the TELPAS online speaking assessment. It is intended to be used alongside the spring 2020 TELPAS listening and speaking released test. </a:t>
                      </a:r>
                      <a:endParaRPr lang="en-US" sz="1800" b="1">
                        <a:solidFill>
                          <a:schemeClr val="accent3"/>
                        </a:solidFill>
                        <a:latin typeface="+mn-lt"/>
                      </a:endParaRPr>
                    </a:p>
                  </a:txBody>
                  <a:tcPr/>
                </a:tc>
                <a:tc>
                  <a:txBody>
                    <a:bodyPr/>
                    <a:lstStyle/>
                    <a:p>
                      <a:pPr lvl="0">
                        <a:buNone/>
                      </a:pPr>
                      <a:r>
                        <a:rPr lang="en-US" sz="1800"/>
                        <a:t>Administrators, Coordinators, Educators, Parents</a:t>
                      </a:r>
                      <a:endParaRPr lang="en-US"/>
                    </a:p>
                  </a:txBody>
                  <a:tcPr/>
                </a:tc>
                <a:extLst>
                  <a:ext uri="{0D108BD9-81ED-4DB2-BD59-A6C34878D82A}">
                    <a16:rowId xmlns:a16="http://schemas.microsoft.com/office/drawing/2014/main" val="3520764707"/>
                  </a:ext>
                </a:extLst>
              </a:tr>
              <a:tr h="1179786">
                <a:tc>
                  <a:txBody>
                    <a:bodyPr/>
                    <a:lstStyle/>
                    <a:p>
                      <a:pPr lvl="0">
                        <a:buNone/>
                      </a:pPr>
                      <a:r>
                        <a:rPr lang="en-US" sz="1800">
                          <a:solidFill>
                            <a:schemeClr val="accent1">
                              <a:lumMod val="75000"/>
                            </a:schemeClr>
                          </a:solidFill>
                          <a:hlinkClick r:id="rId3">
                            <a:extLst>
                              <a:ext uri="{A12FA001-AC4F-418D-AE19-62706E023703}">
                                <ahyp:hlinkClr xmlns:ahyp="http://schemas.microsoft.com/office/drawing/2018/hyperlinkcolor" val="tx"/>
                              </a:ext>
                            </a:extLst>
                          </a:hlinkClick>
                        </a:rPr>
                        <a:t>TELPAS 2-12 Writing Scoring Guides</a:t>
                      </a:r>
                      <a:endParaRPr lang="en-US" sz="1800">
                        <a:solidFill>
                          <a:schemeClr val="accent1">
                            <a:lumMod val="75000"/>
                          </a:schemeClr>
                        </a:solidFill>
                        <a:latin typeface="+mn-lt"/>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b="0" u="none" strike="noStrike" noProof="0"/>
                        <a:t>Provide exemplar student responses and annotations based on score points that students can achieve on the writing constructed response type items. </a:t>
                      </a:r>
                      <a:endParaRPr lang="en-US" sz="1800" b="1">
                        <a:solidFill>
                          <a:schemeClr val="accent3"/>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Administrators, Coordinators, Educators, Parents</a:t>
                      </a:r>
                    </a:p>
                    <a:p>
                      <a:pPr lvl="0">
                        <a:buNone/>
                      </a:pPr>
                      <a:endParaRPr lang="en-US" sz="1800">
                        <a:latin typeface="+mn-lt"/>
                      </a:endParaRPr>
                    </a:p>
                  </a:txBody>
                  <a:tcPr/>
                </a:tc>
                <a:extLst>
                  <a:ext uri="{0D108BD9-81ED-4DB2-BD59-A6C34878D82A}">
                    <a16:rowId xmlns:a16="http://schemas.microsoft.com/office/drawing/2014/main" val="1233447480"/>
                  </a:ext>
                </a:extLst>
              </a:tr>
            </a:tbl>
          </a:graphicData>
        </a:graphic>
      </p:graphicFrame>
      <p:sp>
        <p:nvSpPr>
          <p:cNvPr id="4" name="Slide Number Placeholder 3">
            <a:extLst>
              <a:ext uri="{FF2B5EF4-FFF2-40B4-BE49-F238E27FC236}">
                <a16:creationId xmlns:a16="http://schemas.microsoft.com/office/drawing/2014/main" id="{066C4AF2-798E-365B-37A3-CCAADDA29354}"/>
              </a:ext>
            </a:extLst>
          </p:cNvPr>
          <p:cNvSpPr>
            <a:spLocks noGrp="1"/>
          </p:cNvSpPr>
          <p:nvPr>
            <p:ph type="sldNum" sz="quarter" idx="4"/>
          </p:nvPr>
        </p:nvSpPr>
        <p:spPr/>
        <p:txBody>
          <a:bodyPr/>
          <a:lstStyle/>
          <a:p>
            <a:fld id="{69C126A4-BD19-47E2-8A0E-0DE1B9D8C925}" type="slidenum">
              <a:rPr lang="en-US" smtClean="0"/>
              <a:pPr/>
              <a:t>41</a:t>
            </a:fld>
            <a:endParaRPr lang="en-US"/>
          </a:p>
        </p:txBody>
      </p:sp>
    </p:spTree>
    <p:extLst>
      <p:ext uri="{BB962C8B-B14F-4D97-AF65-F5344CB8AC3E}">
        <p14:creationId xmlns:p14="http://schemas.microsoft.com/office/powerpoint/2010/main" val="1407791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Resources</a:t>
            </a:r>
            <a:r>
              <a:rPr lang="en-US"/>
              <a:t> (cont.)</a:t>
            </a:r>
            <a:endParaRPr lang="en-US">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811175216"/>
              </p:ext>
            </p:extLst>
          </p:nvPr>
        </p:nvGraphicFramePr>
        <p:xfrm>
          <a:off x="437950" y="752319"/>
          <a:ext cx="11146613" cy="5079041"/>
        </p:xfrm>
        <a:graphic>
          <a:graphicData uri="http://schemas.openxmlformats.org/drawingml/2006/table">
            <a:tbl>
              <a:tblPr firstRow="1" bandRow="1">
                <a:tableStyleId>{00A15C55-8517-42AA-B614-E9B94910E393}</a:tableStyleId>
              </a:tblPr>
              <a:tblGrid>
                <a:gridCol w="2312035">
                  <a:extLst>
                    <a:ext uri="{9D8B030D-6E8A-4147-A177-3AD203B41FA5}">
                      <a16:colId xmlns:a16="http://schemas.microsoft.com/office/drawing/2014/main" val="2541376817"/>
                    </a:ext>
                  </a:extLst>
                </a:gridCol>
                <a:gridCol w="6804819">
                  <a:extLst>
                    <a:ext uri="{9D8B030D-6E8A-4147-A177-3AD203B41FA5}">
                      <a16:colId xmlns:a16="http://schemas.microsoft.com/office/drawing/2014/main" val="308167985"/>
                    </a:ext>
                  </a:extLst>
                </a:gridCol>
                <a:gridCol w="2029759">
                  <a:extLst>
                    <a:ext uri="{9D8B030D-6E8A-4147-A177-3AD203B41FA5}">
                      <a16:colId xmlns:a16="http://schemas.microsoft.com/office/drawing/2014/main" val="799887904"/>
                    </a:ext>
                  </a:extLst>
                </a:gridCol>
              </a:tblGrid>
              <a:tr h="385311">
                <a:tc>
                  <a:txBody>
                    <a:bodyPr/>
                    <a:lstStyle/>
                    <a:p>
                      <a:pPr algn="ctr"/>
                      <a:r>
                        <a:rPr lang="en-US" sz="2000"/>
                        <a:t>Resource</a:t>
                      </a:r>
                      <a:endParaRPr lang="en-US" sz="2000">
                        <a:latin typeface="+mn-lt"/>
                      </a:endParaRPr>
                    </a:p>
                  </a:txBody>
                  <a:tcPr/>
                </a:tc>
                <a:tc>
                  <a:txBody>
                    <a:bodyPr/>
                    <a:lstStyle/>
                    <a:p>
                      <a:pPr algn="ctr"/>
                      <a:r>
                        <a:rPr lang="en-US" sz="2000"/>
                        <a:t>Purpose</a:t>
                      </a:r>
                      <a:endParaRPr lang="en-US" sz="2000">
                        <a:latin typeface="+mn-lt"/>
                      </a:endParaRPr>
                    </a:p>
                  </a:txBody>
                  <a:tcPr/>
                </a:tc>
                <a:tc>
                  <a:txBody>
                    <a:bodyPr/>
                    <a:lstStyle/>
                    <a:p>
                      <a:pPr algn="ctr"/>
                      <a:r>
                        <a:rPr lang="en-US" sz="2000"/>
                        <a:t>Audience</a:t>
                      </a:r>
                      <a:endParaRPr lang="en-US" sz="2000">
                        <a:latin typeface="+mn-lt"/>
                      </a:endParaRPr>
                    </a:p>
                  </a:txBody>
                  <a:tcPr/>
                </a:tc>
                <a:extLst>
                  <a:ext uri="{0D108BD9-81ED-4DB2-BD59-A6C34878D82A}">
                    <a16:rowId xmlns:a16="http://schemas.microsoft.com/office/drawing/2014/main" val="1953888081"/>
                  </a:ext>
                </a:extLst>
              </a:tr>
              <a:tr h="1155932">
                <a:tc>
                  <a:txBody>
                    <a:bodyPr/>
                    <a:lstStyle/>
                    <a:p>
                      <a:pPr lvl="0">
                        <a:buNone/>
                      </a:pPr>
                      <a:r>
                        <a:rPr lang="en-US" sz="1800">
                          <a:solidFill>
                            <a:schemeClr val="accent1">
                              <a:lumMod val="75000"/>
                            </a:schemeClr>
                          </a:solidFill>
                          <a:hlinkClick r:id="rId3">
                            <a:extLst>
                              <a:ext uri="{A12FA001-AC4F-418D-AE19-62706E023703}">
                                <ahyp:hlinkClr xmlns:ahyp="http://schemas.microsoft.com/office/drawing/2018/hyperlinkcolor" val="tx"/>
                              </a:ext>
                            </a:extLst>
                          </a:hlinkClick>
                        </a:rPr>
                        <a:t>Released TELPAS</a:t>
                      </a:r>
                    </a:p>
                    <a:p>
                      <a:pPr lvl="0">
                        <a:buNone/>
                      </a:pPr>
                      <a:r>
                        <a:rPr lang="en-US" sz="1800">
                          <a:solidFill>
                            <a:schemeClr val="accent1">
                              <a:lumMod val="75000"/>
                            </a:schemeClr>
                          </a:solidFill>
                          <a:hlinkClick r:id="rId3">
                            <a:extLst>
                              <a:ext uri="{A12FA001-AC4F-418D-AE19-62706E023703}">
                                <ahyp:hlinkClr xmlns:ahyp="http://schemas.microsoft.com/office/drawing/2018/hyperlinkcolor" val="tx"/>
                              </a:ext>
                            </a:extLst>
                          </a:hlinkClick>
                        </a:rPr>
                        <a:t>Listening and Speaking &amp; TELPAS Reading and Writing Tests</a:t>
                      </a:r>
                      <a:endParaRPr lang="en-US" sz="1800">
                        <a:solidFill>
                          <a:schemeClr val="accent1">
                            <a:lumMod val="75000"/>
                          </a:schemeClr>
                        </a:solidFill>
                      </a:endParaRPr>
                    </a:p>
                  </a:txBody>
                  <a:tcPr/>
                </a:tc>
                <a:tc>
                  <a:txBody>
                    <a:bodyPr/>
                    <a:lstStyle/>
                    <a:p>
                      <a:pPr lvl="0">
                        <a:buNone/>
                      </a:pPr>
                      <a:r>
                        <a:rPr lang="en-US" sz="1800"/>
                        <a:t>Available </a:t>
                      </a:r>
                      <a:r>
                        <a:rPr lang="en-US" sz="1800" b="0" u="none" strike="noStrike" noProof="0"/>
                        <a:t> </a:t>
                      </a:r>
                      <a:r>
                        <a:rPr lang="en-US" sz="1800"/>
                        <a:t>in the online interface and can be used to administer to students for diagnostic purposes </a:t>
                      </a:r>
                      <a:endParaRPr lang="en-US" sz="1800" b="1">
                        <a:solidFill>
                          <a:schemeClr val="accent3"/>
                        </a:solidFill>
                        <a:latin typeface="+mn-lt"/>
                      </a:endParaRPr>
                    </a:p>
                  </a:txBody>
                  <a:tcPr/>
                </a:tc>
                <a:tc>
                  <a:txBody>
                    <a:bodyPr/>
                    <a:lstStyle/>
                    <a:p>
                      <a:pPr lvl="0">
                        <a:buNone/>
                      </a:pPr>
                      <a:r>
                        <a:rPr lang="en-US" sz="1800"/>
                        <a:t>Administrators, Coordinators, Educators, Parents, Students  </a:t>
                      </a:r>
                      <a:endParaRPr lang="en-US" sz="1800">
                        <a:latin typeface="+mn-lt"/>
                      </a:endParaRPr>
                    </a:p>
                  </a:txBody>
                  <a:tcPr/>
                </a:tc>
                <a:extLst>
                  <a:ext uri="{0D108BD9-81ED-4DB2-BD59-A6C34878D82A}">
                    <a16:rowId xmlns:a16="http://schemas.microsoft.com/office/drawing/2014/main" val="595102743"/>
                  </a:ext>
                </a:extLst>
              </a:tr>
              <a:tr h="1140084">
                <a:tc>
                  <a:txBody>
                    <a:bodyPr/>
                    <a:lstStyle/>
                    <a:p>
                      <a:pPr lvl="0">
                        <a:buNone/>
                      </a:pPr>
                      <a:r>
                        <a:rPr lang="en-US" sz="1800">
                          <a:solidFill>
                            <a:schemeClr val="accent1">
                              <a:lumMod val="75000"/>
                            </a:schemeClr>
                          </a:solidFill>
                          <a:hlinkClick r:id="rId4">
                            <a:extLst>
                              <a:ext uri="{A12FA001-AC4F-418D-AE19-62706E023703}">
                                <ahyp:hlinkClr xmlns:ahyp="http://schemas.microsoft.com/office/drawing/2018/hyperlinkcolor" val="tx"/>
                              </a:ext>
                            </a:extLst>
                          </a:hlinkClick>
                        </a:rPr>
                        <a:t>Answer Keys for TELPAS Released Tests</a:t>
                      </a:r>
                      <a:endParaRPr lang="en-US" sz="1800">
                        <a:solidFill>
                          <a:schemeClr val="accent1">
                            <a:lumMod val="75000"/>
                          </a:schemeClr>
                        </a:solidFill>
                      </a:endParaRPr>
                    </a:p>
                  </a:txBody>
                  <a:tcPr/>
                </a:tc>
                <a:tc>
                  <a:txBody>
                    <a:bodyPr/>
                    <a:lstStyle/>
                    <a:p>
                      <a:r>
                        <a:rPr lang="en-US" sz="1800"/>
                        <a:t>Provides answers to released tests, reporting category per item, and ELPS student expectation per item. In addition, there are speaking and writing scoring guides that align with released tests.  </a:t>
                      </a:r>
                      <a:endParaRPr lang="en-US" sz="1800">
                        <a:latin typeface="+mn-lt"/>
                      </a:endParaRPr>
                    </a:p>
                  </a:txBody>
                  <a:tcPr/>
                </a:tc>
                <a:tc>
                  <a:txBody>
                    <a:bodyPr/>
                    <a:lstStyle/>
                    <a:p>
                      <a:r>
                        <a:rPr lang="en-US" sz="1800"/>
                        <a:t>Administrators, Coordinators, Educators, Parents, Students  </a:t>
                      </a:r>
                      <a:endParaRPr lang="en-US" sz="1800">
                        <a:latin typeface="+mn-lt"/>
                      </a:endParaRPr>
                    </a:p>
                  </a:txBody>
                  <a:tcPr/>
                </a:tc>
                <a:extLst>
                  <a:ext uri="{0D108BD9-81ED-4DB2-BD59-A6C34878D82A}">
                    <a16:rowId xmlns:a16="http://schemas.microsoft.com/office/drawing/2014/main" val="1366151949"/>
                  </a:ext>
                </a:extLst>
              </a:tr>
              <a:tr h="1155932">
                <a:tc>
                  <a:txBody>
                    <a:bodyPr/>
                    <a:lstStyle/>
                    <a:p>
                      <a:r>
                        <a:rPr lang="en-US" sz="1800">
                          <a:solidFill>
                            <a:schemeClr val="accent1">
                              <a:lumMod val="75000"/>
                            </a:schemeClr>
                          </a:solidFill>
                          <a:hlinkClick r:id="rId3">
                            <a:extLst>
                              <a:ext uri="{A12FA001-AC4F-418D-AE19-62706E023703}">
                                <ahyp:hlinkClr xmlns:ahyp="http://schemas.microsoft.com/office/drawing/2018/hyperlinkcolor" val="tx"/>
                              </a:ext>
                            </a:extLst>
                          </a:hlinkClick>
                        </a:rPr>
                        <a:t>TELPAS Practice Sets/Tests</a:t>
                      </a:r>
                      <a:endParaRPr lang="en-US" sz="1800">
                        <a:solidFill>
                          <a:schemeClr val="accent1">
                            <a:lumMod val="75000"/>
                          </a:schemeClr>
                        </a:solidFill>
                        <a:latin typeface="+mn-lt"/>
                      </a:endParaRPr>
                    </a:p>
                  </a:txBody>
                  <a:tcPr/>
                </a:tc>
                <a:tc>
                  <a:txBody>
                    <a:bodyPr/>
                    <a:lstStyle/>
                    <a:p>
                      <a:r>
                        <a:rPr lang="en-US" sz="1800"/>
                        <a:t>Assists students to become familiar with online TELPAS tests (navigating through tests, online tools, and interaction with listening and speaking test items, including recording and playing speaking responses and entering writing responses)</a:t>
                      </a:r>
                      <a:endParaRPr lang="en-US" sz="1800">
                        <a:latin typeface="+mn-lt"/>
                      </a:endParaRPr>
                    </a:p>
                  </a:txBody>
                  <a:tcPr/>
                </a:tc>
                <a:tc>
                  <a:txBody>
                    <a:bodyPr/>
                    <a:lstStyle/>
                    <a:p>
                      <a:r>
                        <a:rPr lang="en-US" sz="1800"/>
                        <a:t>Administrators, Coordinators, Educators, Parents, Students</a:t>
                      </a:r>
                      <a:endParaRPr lang="en-US" sz="1800">
                        <a:latin typeface="+mn-lt"/>
                      </a:endParaRPr>
                    </a:p>
                  </a:txBody>
                  <a:tcPr/>
                </a:tc>
                <a:extLst>
                  <a:ext uri="{0D108BD9-81ED-4DB2-BD59-A6C34878D82A}">
                    <a16:rowId xmlns:a16="http://schemas.microsoft.com/office/drawing/2014/main" val="2430715176"/>
                  </a:ext>
                </a:extLst>
              </a:tr>
              <a:tr h="1116641">
                <a:tc>
                  <a:txBody>
                    <a:bodyPr/>
                    <a:lstStyle/>
                    <a:p>
                      <a:r>
                        <a:rPr lang="en-US" sz="1800">
                          <a:solidFill>
                            <a:schemeClr val="accent1">
                              <a:lumMod val="75000"/>
                            </a:schemeClr>
                          </a:solidFill>
                          <a:hlinkClick r:id="rId5">
                            <a:extLst>
                              <a:ext uri="{A12FA001-AC4F-418D-AE19-62706E023703}">
                                <ahyp:hlinkClr xmlns:ahyp="http://schemas.microsoft.com/office/drawing/2018/hyperlinkcolor" val="tx"/>
                              </a:ext>
                            </a:extLst>
                          </a:hlinkClick>
                        </a:rPr>
                        <a:t>Scoring Process for TELPAS Speaking Responses </a:t>
                      </a:r>
                      <a:endParaRPr lang="en-US" sz="1800">
                        <a:solidFill>
                          <a:schemeClr val="accent1">
                            <a:lumMod val="75000"/>
                          </a:schemeClr>
                        </a:solidFill>
                        <a:latin typeface="+mn-lt"/>
                      </a:endParaRPr>
                    </a:p>
                  </a:txBody>
                  <a:tcPr/>
                </a:tc>
                <a:tc>
                  <a:txBody>
                    <a:bodyPr/>
                    <a:lstStyle/>
                    <a:p>
                      <a:r>
                        <a:rPr lang="en-US" sz="1800"/>
                        <a:t>Provides information on the 5-step process for scoring TELPAS speaking responses (includes information on reliability and validity components and rescoring information) </a:t>
                      </a:r>
                      <a:endParaRPr lang="en-US" sz="1800">
                        <a:latin typeface="+mn-lt"/>
                      </a:endParaRPr>
                    </a:p>
                  </a:txBody>
                  <a:tcPr/>
                </a:tc>
                <a:tc>
                  <a:txBody>
                    <a:bodyPr/>
                    <a:lstStyle/>
                    <a:p>
                      <a:r>
                        <a:rPr lang="en-US" sz="1800"/>
                        <a:t>Administrators, Coordinators, Educators, Parents</a:t>
                      </a:r>
                      <a:endParaRPr lang="en-US" sz="1800">
                        <a:latin typeface="+mn-lt"/>
                      </a:endParaRPr>
                    </a:p>
                  </a:txBody>
                  <a:tcPr/>
                </a:tc>
                <a:extLst>
                  <a:ext uri="{0D108BD9-81ED-4DB2-BD59-A6C34878D82A}">
                    <a16:rowId xmlns:a16="http://schemas.microsoft.com/office/drawing/2014/main" val="76343563"/>
                  </a:ext>
                </a:extLst>
              </a:tr>
            </a:tbl>
          </a:graphicData>
        </a:graphic>
      </p:graphicFrame>
      <p:sp>
        <p:nvSpPr>
          <p:cNvPr id="4" name="Slide Number Placeholder 3">
            <a:extLst>
              <a:ext uri="{FF2B5EF4-FFF2-40B4-BE49-F238E27FC236}">
                <a16:creationId xmlns:a16="http://schemas.microsoft.com/office/drawing/2014/main" id="{8E7B4261-4C1C-A2D0-4D74-44518692AA2F}"/>
              </a:ext>
            </a:extLst>
          </p:cNvPr>
          <p:cNvSpPr>
            <a:spLocks noGrp="1"/>
          </p:cNvSpPr>
          <p:nvPr>
            <p:ph type="sldNum" sz="quarter" idx="4"/>
          </p:nvPr>
        </p:nvSpPr>
        <p:spPr/>
        <p:txBody>
          <a:bodyPr/>
          <a:lstStyle/>
          <a:p>
            <a:fld id="{69C126A4-BD19-47E2-8A0E-0DE1B9D8C925}" type="slidenum">
              <a:rPr lang="en-US" smtClean="0"/>
              <a:pPr/>
              <a:t>42</a:t>
            </a:fld>
            <a:endParaRPr lang="en-US"/>
          </a:p>
        </p:txBody>
      </p:sp>
    </p:spTree>
    <p:extLst>
      <p:ext uri="{BB962C8B-B14F-4D97-AF65-F5344CB8AC3E}">
        <p14:creationId xmlns:p14="http://schemas.microsoft.com/office/powerpoint/2010/main" val="2146122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0950-7C69-42B5-BBE0-8A84B339BF3E}"/>
              </a:ext>
            </a:extLst>
          </p:cNvPr>
          <p:cNvSpPr>
            <a:spLocks noGrp="1"/>
          </p:cNvSpPr>
          <p:nvPr>
            <p:ph type="ctrTitle"/>
          </p:nvPr>
        </p:nvSpPr>
        <p:spPr/>
        <p:txBody>
          <a:bodyPr/>
          <a:lstStyle/>
          <a:p>
            <a:r>
              <a:rPr lang="en-US">
                <a:cs typeface="Calibri"/>
              </a:rPr>
              <a:t>TELPAS Alternate</a:t>
            </a:r>
            <a:endParaRPr lang="en-US"/>
          </a:p>
        </p:txBody>
      </p:sp>
    </p:spTree>
    <p:extLst>
      <p:ext uri="{BB962C8B-B14F-4D97-AF65-F5344CB8AC3E}">
        <p14:creationId xmlns:p14="http://schemas.microsoft.com/office/powerpoint/2010/main" val="1884391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4ED42A8-0982-498D-ADFD-9C4FCB770D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TELPAS Alternate Updates </a:t>
            </a:r>
          </a:p>
        </p:txBody>
      </p:sp>
      <p:sp>
        <p:nvSpPr>
          <p:cNvPr id="6" name="Slide Number Placeholder 5">
            <a:extLst>
              <a:ext uri="{FF2B5EF4-FFF2-40B4-BE49-F238E27FC236}">
                <a16:creationId xmlns:a16="http://schemas.microsoft.com/office/drawing/2014/main" id="{E67E7C40-448F-455A-B0D1-61374EF74BAA}"/>
              </a:ext>
            </a:extLst>
          </p:cNvPr>
          <p:cNvSpPr>
            <a:spLocks noGrp="1"/>
          </p:cNvSpPr>
          <p:nvPr>
            <p:ph type="sldNum" sz="quarter" idx="4"/>
          </p:nvPr>
        </p:nvSpPr>
        <p:spPr/>
        <p:txBody>
          <a:bodyPr/>
          <a:lstStyle/>
          <a:p>
            <a:fld id="{69C126A4-BD19-47E2-8A0E-0DE1B9D8C925}" type="slidenum">
              <a:rPr lang="en-US" smtClean="0"/>
              <a:pPr/>
              <a:t>44</a:t>
            </a:fld>
            <a:endParaRPr lang="en-US"/>
          </a:p>
        </p:txBody>
      </p:sp>
      <p:sp>
        <p:nvSpPr>
          <p:cNvPr id="7" name="Content Placeholder 6">
            <a:extLst>
              <a:ext uri="{FF2B5EF4-FFF2-40B4-BE49-F238E27FC236}">
                <a16:creationId xmlns:a16="http://schemas.microsoft.com/office/drawing/2014/main" id="{4028E2BE-FD0B-DD86-2889-FE67E67B118D}"/>
              </a:ext>
            </a:extLst>
          </p:cNvPr>
          <p:cNvSpPr>
            <a:spLocks noGrp="1"/>
          </p:cNvSpPr>
          <p:nvPr>
            <p:ph idx="1"/>
          </p:nvPr>
        </p:nvSpPr>
        <p:spPr>
          <a:xfrm>
            <a:off x="712379" y="1285424"/>
            <a:ext cx="10391049" cy="880830"/>
          </a:xfrm>
        </p:spPr>
        <p:txBody>
          <a:bodyPr lIns="91440" tIns="45720" rIns="91440" bIns="45720" anchor="t"/>
          <a:lstStyle/>
          <a:p>
            <a:r>
              <a:rPr lang="en-US"/>
              <a:t>There are no changes to the actual TELPAS Alternate assessment. </a:t>
            </a:r>
            <a:endParaRPr lang="en-US">
              <a:cs typeface="Calibri"/>
            </a:endParaRPr>
          </a:p>
        </p:txBody>
      </p:sp>
      <p:pic>
        <p:nvPicPr>
          <p:cNvPr id="5" name="Picture 4" descr="logo">
            <a:extLst>
              <a:ext uri="{FF2B5EF4-FFF2-40B4-BE49-F238E27FC236}">
                <a16:creationId xmlns:a16="http://schemas.microsoft.com/office/drawing/2014/main" id="{4924FE07-3786-CD31-3B4E-488C56292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668" y="2315139"/>
            <a:ext cx="7006470" cy="2803428"/>
          </a:xfrm>
          <a:prstGeom prst="rect">
            <a:avLst/>
          </a:prstGeom>
        </p:spPr>
      </p:pic>
      <p:sp>
        <p:nvSpPr>
          <p:cNvPr id="8" name="TextBox 7">
            <a:extLst>
              <a:ext uri="{FF2B5EF4-FFF2-40B4-BE49-F238E27FC236}">
                <a16:creationId xmlns:a16="http://schemas.microsoft.com/office/drawing/2014/main" id="{76C7AA11-B82A-070F-7E3E-2358827EC715}"/>
              </a:ext>
            </a:extLst>
          </p:cNvPr>
          <p:cNvSpPr txBox="1"/>
          <p:nvPr/>
        </p:nvSpPr>
        <p:spPr>
          <a:xfrm>
            <a:off x="949977" y="5282669"/>
            <a:ext cx="9897087" cy="461665"/>
          </a:xfrm>
          <a:prstGeom prst="rect">
            <a:avLst/>
          </a:prstGeom>
          <a:solidFill>
            <a:schemeClr val="accent2"/>
          </a:solidFill>
        </p:spPr>
        <p:txBody>
          <a:bodyPr wrap="square" lIns="91440" tIns="45720" rIns="91440" bIns="45720" rtlCol="0" anchor="t">
            <a:spAutoFit/>
          </a:bodyPr>
          <a:lstStyle/>
          <a:p>
            <a:r>
              <a:rPr lang="en-US" sz="2400">
                <a:solidFill>
                  <a:schemeClr val="bg1"/>
                </a:solidFill>
              </a:rPr>
              <a:t>The TELPAS Alternate administration window is February 19</a:t>
            </a:r>
            <a:r>
              <a:rPr lang="en-US" sz="2400" baseline="30000">
                <a:solidFill>
                  <a:schemeClr val="bg1"/>
                </a:solidFill>
              </a:rPr>
              <a:t>th</a:t>
            </a:r>
            <a:r>
              <a:rPr lang="en-US" sz="2400">
                <a:solidFill>
                  <a:schemeClr val="bg1"/>
                </a:solidFill>
              </a:rPr>
              <a:t> to March 29</a:t>
            </a:r>
            <a:r>
              <a:rPr lang="en-US" sz="2400" baseline="30000">
                <a:solidFill>
                  <a:schemeClr val="bg1"/>
                </a:solidFill>
              </a:rPr>
              <a:t>th</a:t>
            </a:r>
            <a:r>
              <a:rPr lang="en-US" sz="2400">
                <a:solidFill>
                  <a:schemeClr val="bg1"/>
                </a:solidFill>
              </a:rPr>
              <a:t>. </a:t>
            </a:r>
          </a:p>
        </p:txBody>
      </p:sp>
    </p:spTree>
    <p:extLst>
      <p:ext uri="{BB962C8B-B14F-4D97-AF65-F5344CB8AC3E}">
        <p14:creationId xmlns:p14="http://schemas.microsoft.com/office/powerpoint/2010/main" val="388081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D238-8182-9C5D-726C-B8B76588A1B1}"/>
              </a:ext>
            </a:extLst>
          </p:cNvPr>
          <p:cNvSpPr>
            <a:spLocks noGrp="1"/>
          </p:cNvSpPr>
          <p:nvPr>
            <p:ph type="title"/>
          </p:nvPr>
        </p:nvSpPr>
        <p:spPr/>
        <p:txBody>
          <a:bodyPr/>
          <a:lstStyle/>
          <a:p>
            <a:r>
              <a:rPr lang="en-US">
                <a:cs typeface="Calibri"/>
              </a:rPr>
              <a:t>TELPAS Alternate Key Dates for 2023-2024</a:t>
            </a:r>
            <a:endParaRPr lang="en-US"/>
          </a:p>
        </p:txBody>
      </p:sp>
      <p:sp>
        <p:nvSpPr>
          <p:cNvPr id="4" name="Slide Number Placeholder 3">
            <a:extLst>
              <a:ext uri="{FF2B5EF4-FFF2-40B4-BE49-F238E27FC236}">
                <a16:creationId xmlns:a16="http://schemas.microsoft.com/office/drawing/2014/main" id="{948FF113-EE3B-E48E-B0B5-414594ECED07}"/>
              </a:ext>
            </a:extLst>
          </p:cNvPr>
          <p:cNvSpPr>
            <a:spLocks noGrp="1"/>
          </p:cNvSpPr>
          <p:nvPr>
            <p:ph type="sldNum" sz="quarter" idx="4"/>
          </p:nvPr>
        </p:nvSpPr>
        <p:spPr/>
        <p:txBody>
          <a:bodyPr/>
          <a:lstStyle/>
          <a:p>
            <a:fld id="{69C126A4-BD19-47E2-8A0E-0DE1B9D8C925}" type="slidenum">
              <a:rPr lang="en-US" smtClean="0"/>
              <a:pPr/>
              <a:t>45</a:t>
            </a:fld>
            <a:endParaRPr lang="en-US"/>
          </a:p>
        </p:txBody>
      </p:sp>
      <p:graphicFrame>
        <p:nvGraphicFramePr>
          <p:cNvPr id="7" name="Content Placeholder 4">
            <a:extLst>
              <a:ext uri="{FF2B5EF4-FFF2-40B4-BE49-F238E27FC236}">
                <a16:creationId xmlns:a16="http://schemas.microsoft.com/office/drawing/2014/main" id="{3161386D-71CF-5AD2-FDCD-1EB32F4B736E}"/>
              </a:ext>
            </a:extLst>
          </p:cNvPr>
          <p:cNvGraphicFramePr>
            <a:graphicFrameLocks/>
          </p:cNvGraphicFramePr>
          <p:nvPr>
            <p:extLst>
              <p:ext uri="{D42A27DB-BD31-4B8C-83A1-F6EECF244321}">
                <p14:modId xmlns:p14="http://schemas.microsoft.com/office/powerpoint/2010/main" val="1207570931"/>
              </p:ext>
            </p:extLst>
          </p:nvPr>
        </p:nvGraphicFramePr>
        <p:xfrm>
          <a:off x="698411" y="1366028"/>
          <a:ext cx="10623547" cy="3210560"/>
        </p:xfrm>
        <a:graphic>
          <a:graphicData uri="http://schemas.openxmlformats.org/drawingml/2006/table">
            <a:tbl>
              <a:tblPr firstRow="1" bandRow="1">
                <a:tableStyleId>{5C22544A-7EE6-4342-B048-85BDC9FD1C3A}</a:tableStyleId>
              </a:tblPr>
              <a:tblGrid>
                <a:gridCol w="5161935">
                  <a:extLst>
                    <a:ext uri="{9D8B030D-6E8A-4147-A177-3AD203B41FA5}">
                      <a16:colId xmlns:a16="http://schemas.microsoft.com/office/drawing/2014/main" val="2994797771"/>
                    </a:ext>
                  </a:extLst>
                </a:gridCol>
                <a:gridCol w="5461612">
                  <a:extLst>
                    <a:ext uri="{9D8B030D-6E8A-4147-A177-3AD203B41FA5}">
                      <a16:colId xmlns:a16="http://schemas.microsoft.com/office/drawing/2014/main" val="3490677878"/>
                    </a:ext>
                  </a:extLst>
                </a:gridCol>
              </a:tblGrid>
              <a:tr h="370840">
                <a:tc>
                  <a:txBody>
                    <a:bodyPr/>
                    <a:lstStyle/>
                    <a:p>
                      <a:pPr lvl="0">
                        <a:buNone/>
                      </a:pPr>
                      <a:r>
                        <a:rPr lang="en-US" sz="1800" b="1" i="0" u="none" strike="noStrike" baseline="0" noProof="0">
                          <a:solidFill>
                            <a:schemeClr val="bg1"/>
                          </a:solidFill>
                          <a:latin typeface="Calibri"/>
                        </a:rPr>
                        <a:t>Due Date for Adding All Students in TIDE</a:t>
                      </a:r>
                      <a:endParaRPr lang="en-US" sz="1800" b="1">
                        <a:solidFill>
                          <a:schemeClr val="bg1"/>
                        </a:solidFill>
                      </a:endParaRPr>
                    </a:p>
                  </a:txBody>
                  <a:tcPr>
                    <a:lnR w="12700">
                      <a:solidFill>
                        <a:schemeClr val="bg1"/>
                      </a:solidFill>
                    </a:lnR>
                    <a:lnB w="57150">
                      <a:solidFill>
                        <a:schemeClr val="bg1"/>
                      </a:solidFill>
                    </a:lnB>
                    <a:solidFill>
                      <a:schemeClr val="accent2"/>
                    </a:solidFill>
                  </a:tcPr>
                </a:tc>
                <a:tc>
                  <a:txBody>
                    <a:bodyPr/>
                    <a:lstStyle/>
                    <a:p>
                      <a:r>
                        <a:rPr lang="en-US" sz="1800" b="0" strike="sngStrike">
                          <a:solidFill>
                            <a:schemeClr val="tx1"/>
                          </a:solidFill>
                        </a:rPr>
                        <a:t>By 11/30/23 </a:t>
                      </a:r>
                    </a:p>
                  </a:txBody>
                  <a:tcPr anchor="ctr">
                    <a:lnL w="12700">
                      <a:solidFill>
                        <a:schemeClr val="bg1"/>
                      </a:solidFill>
                    </a:lnL>
                    <a:lnB w="57150">
                      <a:solidFill>
                        <a:schemeClr val="bg1"/>
                      </a:solidFill>
                    </a:lnB>
                    <a:solidFill>
                      <a:schemeClr val="accent2">
                        <a:lumMod val="20000"/>
                        <a:lumOff val="80000"/>
                      </a:schemeClr>
                    </a:solidFill>
                  </a:tcPr>
                </a:tc>
                <a:extLst>
                  <a:ext uri="{0D108BD9-81ED-4DB2-BD59-A6C34878D82A}">
                    <a16:rowId xmlns:a16="http://schemas.microsoft.com/office/drawing/2014/main" val="3485953359"/>
                  </a:ext>
                </a:extLst>
              </a:tr>
              <a:tr h="370839">
                <a:tc>
                  <a:txBody>
                    <a:bodyPr/>
                    <a:lstStyle/>
                    <a:p>
                      <a:pPr lvl="0">
                        <a:buNone/>
                      </a:pPr>
                      <a:r>
                        <a:rPr lang="en-US" sz="1800" b="1" i="0" u="none" strike="noStrike" baseline="0" noProof="0">
                          <a:solidFill>
                            <a:schemeClr val="bg1"/>
                          </a:solidFill>
                          <a:latin typeface="Calibri"/>
                        </a:rPr>
                        <a:t>Due Date for Districts to Indicate TELPAS Alternate Participation in TIDE</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pPr lvl="0">
                        <a:buNone/>
                      </a:pPr>
                      <a:r>
                        <a:rPr lang="en-US" sz="1800" b="0" i="0" u="none" strike="sngStrike" baseline="0" noProof="0">
                          <a:solidFill>
                            <a:srgbClr val="000000"/>
                          </a:solidFill>
                          <a:latin typeface="Calibri"/>
                        </a:rPr>
                        <a:t>By 11/30/23</a:t>
                      </a:r>
                      <a:endParaRPr lang="en-US" sz="1800" strike="sngStrike"/>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1333721572"/>
                  </a:ext>
                </a:extLst>
              </a:tr>
              <a:tr h="370840">
                <a:tc>
                  <a:txBody>
                    <a:bodyPr/>
                    <a:lstStyle/>
                    <a:p>
                      <a:pPr lvl="0">
                        <a:buNone/>
                      </a:pPr>
                      <a:r>
                        <a:rPr lang="en-US" sz="1800" b="1" i="0" u="none" strike="noStrike" baseline="0" noProof="0">
                          <a:solidFill>
                            <a:schemeClr val="bg1"/>
                          </a:solidFill>
                          <a:latin typeface="Calibri"/>
                        </a:rPr>
                        <a:t>Districts Receive Initial Order of Paper Test Materials (Observable Behaviors)</a:t>
                      </a:r>
                      <a:endParaRPr lang="en-US" sz="1800" b="1">
                        <a:solidFill>
                          <a:schemeClr val="bg1"/>
                        </a:solidFill>
                      </a:endParaRP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1/22/24—1/26/24</a:t>
                      </a:r>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3691077"/>
                  </a:ext>
                </a:extLst>
              </a:tr>
              <a:tr h="370840">
                <a:tc>
                  <a:txBody>
                    <a:bodyPr/>
                    <a:lstStyle/>
                    <a:p>
                      <a:r>
                        <a:rPr lang="en-US" sz="1800" b="1">
                          <a:solidFill>
                            <a:schemeClr val="bg1"/>
                          </a:solidFill>
                        </a:rPr>
                        <a:t>Assessment Window</a:t>
                      </a:r>
                    </a:p>
                  </a:txBody>
                  <a:tcPr>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a:solidFill>
                        <a:schemeClr val="bg1"/>
                      </a:solidFill>
                    </a:lnB>
                    <a:solidFill>
                      <a:schemeClr val="accent2"/>
                    </a:solidFill>
                  </a:tcPr>
                </a:tc>
                <a:tc>
                  <a:txBody>
                    <a:bodyPr/>
                    <a:lstStyle/>
                    <a:p>
                      <a:r>
                        <a:rPr lang="en-US" sz="1800"/>
                        <a:t>2/19/24—3/29/24</a:t>
                      </a:r>
                    </a:p>
                  </a:txBody>
                  <a:tcPr>
                    <a:lnL w="1270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a:solidFill>
                        <a:schemeClr val="bg1"/>
                      </a:solidFill>
                    </a:lnB>
                    <a:solidFill>
                      <a:schemeClr val="accent2">
                        <a:lumMod val="20000"/>
                        <a:lumOff val="80000"/>
                      </a:schemeClr>
                    </a:solidFill>
                  </a:tcPr>
                </a:tc>
                <a:extLst>
                  <a:ext uri="{0D108BD9-81ED-4DB2-BD59-A6C34878D82A}">
                    <a16:rowId xmlns:a16="http://schemas.microsoft.com/office/drawing/2014/main" val="3139896195"/>
                  </a:ext>
                </a:extLst>
              </a:tr>
              <a:tr h="621926">
                <a:tc>
                  <a:txBody>
                    <a:bodyPr/>
                    <a:lstStyle/>
                    <a:p>
                      <a:r>
                        <a:rPr lang="en-US" sz="1800" b="1">
                          <a:solidFill>
                            <a:schemeClr val="bg1"/>
                          </a:solidFill>
                        </a:rPr>
                        <a:t>Submit Score Codes in TIDE and Submit Student Responses (Observable Behavior </a:t>
                      </a:r>
                      <a:r>
                        <a:rPr lang="en-US" sz="1800" b="1" err="1">
                          <a:solidFill>
                            <a:schemeClr val="bg1"/>
                          </a:solidFill>
                        </a:rPr>
                        <a:t>rattings</a:t>
                      </a:r>
                      <a:r>
                        <a:rPr lang="en-US" sz="1800" b="1">
                          <a:solidFill>
                            <a:schemeClr val="bg1"/>
                          </a:solidFill>
                        </a:rPr>
                        <a:t>)  in DEI; (this means entered/submitted and processed by that date and time)</a:t>
                      </a:r>
                      <a:endParaRPr lang="en-US"/>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3/29/24 </a:t>
                      </a:r>
                    </a:p>
                    <a:p>
                      <a:pPr lvl="0">
                        <a:buNone/>
                      </a:pPr>
                      <a:r>
                        <a:rPr lang="en-US" sz="1800"/>
                        <a:t>11:59 p.m. (CT)</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862693539"/>
                  </a:ext>
                </a:extLst>
              </a:tr>
            </a:tbl>
          </a:graphicData>
        </a:graphic>
      </p:graphicFrame>
      <p:sp>
        <p:nvSpPr>
          <p:cNvPr id="3" name="TextBox 2">
            <a:extLst>
              <a:ext uri="{FF2B5EF4-FFF2-40B4-BE49-F238E27FC236}">
                <a16:creationId xmlns:a16="http://schemas.microsoft.com/office/drawing/2014/main" id="{28EE8076-EE1C-BB17-42D9-1BDC1B39189D}"/>
              </a:ext>
            </a:extLst>
          </p:cNvPr>
          <p:cNvSpPr txBox="1"/>
          <p:nvPr/>
        </p:nvSpPr>
        <p:spPr>
          <a:xfrm>
            <a:off x="712380" y="4856085"/>
            <a:ext cx="10571138" cy="646331"/>
          </a:xfrm>
          <a:prstGeom prst="rect">
            <a:avLst/>
          </a:prstGeom>
          <a:noFill/>
        </p:spPr>
        <p:txBody>
          <a:bodyPr wrap="square" rtlCol="0">
            <a:spAutoFit/>
          </a:bodyPr>
          <a:lstStyle/>
          <a:p>
            <a:r>
              <a:rPr lang="en-US"/>
              <a:t>Refer to the </a:t>
            </a:r>
            <a:r>
              <a:rPr lang="en-US">
                <a:hlinkClick r:id="rId3"/>
              </a:rPr>
              <a:t>Student Mobility</a:t>
            </a:r>
            <a:r>
              <a:rPr lang="en-US"/>
              <a:t> page in the DCCR for information on sending and receiving district/campus responsibilities for students who enroll or withdraw during the TELPAS Alternate administration window. </a:t>
            </a:r>
          </a:p>
        </p:txBody>
      </p:sp>
    </p:spTree>
    <p:extLst>
      <p:ext uri="{BB962C8B-B14F-4D97-AF65-F5344CB8AC3E}">
        <p14:creationId xmlns:p14="http://schemas.microsoft.com/office/powerpoint/2010/main" val="586411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F8BA2A-A2C3-4026-BEF0-0904F70E5D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What </a:t>
            </a:r>
            <a:r>
              <a:rPr lang="en-US"/>
              <a:t>Is</a:t>
            </a:r>
            <a:r>
              <a:rPr lang="en-US">
                <a:latin typeface="+mn-lt"/>
              </a:rPr>
              <a:t> TELPAS Alternate?</a:t>
            </a:r>
          </a:p>
        </p:txBody>
      </p:sp>
      <p:sp>
        <p:nvSpPr>
          <p:cNvPr id="5" name="Content Placeholder 4"/>
          <p:cNvSpPr>
            <a:spLocks noGrp="1"/>
          </p:cNvSpPr>
          <p:nvPr>
            <p:ph idx="1"/>
          </p:nvPr>
        </p:nvSpPr>
        <p:spPr>
          <a:xfrm>
            <a:off x="451963" y="1253331"/>
            <a:ext cx="5383620" cy="4351338"/>
          </a:xfrm>
        </p:spPr>
        <p:txBody>
          <a:bodyPr lIns="91440" tIns="45720" rIns="91440" bIns="45720" anchor="t">
            <a:normAutofit fontScale="85000" lnSpcReduction="20000"/>
          </a:bodyPr>
          <a:lstStyle/>
          <a:p>
            <a:pPr marL="457200" lvl="1" indent="-457200" fontAlgn="base">
              <a:lnSpc>
                <a:spcPct val="110000"/>
              </a:lnSpc>
              <a:spcBef>
                <a:spcPts val="1000"/>
              </a:spcBef>
              <a:spcAft>
                <a:spcPct val="0"/>
              </a:spcAft>
              <a:defRPr/>
            </a:pPr>
            <a:r>
              <a:rPr lang="en-US" sz="2800"/>
              <a:t>A holistic inventory that assesses the language domains of listening, speaking, reading, and writing for students with the most significant cognitive disabilities in grades 2–12</a:t>
            </a:r>
            <a:endParaRPr lang="en-US" b="1"/>
          </a:p>
          <a:p>
            <a:pPr marL="457200" lvl="1" indent="-457200" fontAlgn="base">
              <a:lnSpc>
                <a:spcPct val="110000"/>
              </a:lnSpc>
              <a:spcBef>
                <a:spcPts val="1000"/>
              </a:spcBef>
              <a:spcAft>
                <a:spcPct val="0"/>
              </a:spcAft>
              <a:buFont typeface="Wingdings" panose="05000000000000000000" pitchFamily="2" charset="2"/>
              <a:buChar char="§"/>
              <a:defRPr/>
            </a:pPr>
            <a:r>
              <a:rPr lang="en-US" sz="2800"/>
              <a:t>Aligned to the Texas English Language Proficiency Standards (ELPS)</a:t>
            </a:r>
            <a:endParaRPr lang="en-US" b="1"/>
          </a:p>
          <a:p>
            <a:pPr marL="457200" lvl="1" indent="-457200" fontAlgn="base">
              <a:lnSpc>
                <a:spcPct val="110000"/>
              </a:lnSpc>
              <a:spcBef>
                <a:spcPts val="1000"/>
              </a:spcBef>
              <a:spcAft>
                <a:spcPct val="0"/>
              </a:spcAft>
              <a:buFont typeface="Wingdings" panose="05000000000000000000" pitchFamily="2" charset="2"/>
              <a:buChar char="§"/>
              <a:defRPr/>
            </a:pPr>
            <a:r>
              <a:rPr lang="en-US" sz="2800"/>
              <a:t>Based on alternate Proficiency Level Descriptors (PLDs) created to address the specific access needs of this population</a:t>
            </a:r>
            <a:endParaRPr lang="en-US" sz="2800">
              <a:cs typeface="Calibri"/>
            </a:endParaRPr>
          </a:p>
          <a:p>
            <a:endParaRPr lang="en-US"/>
          </a:p>
        </p:txBody>
      </p:sp>
      <p:pic>
        <p:nvPicPr>
          <p:cNvPr id="7" name="Picture 6" descr="A young boy sitting at a table with his teacher&#10;&#10;Description generated with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7339" t="9236" r="22958" b="1009"/>
          <a:stretch/>
        </p:blipFill>
        <p:spPr>
          <a:xfrm>
            <a:off x="6392112" y="1091592"/>
            <a:ext cx="4190163" cy="4315945"/>
          </a:xfrm>
          <a:prstGeom prst="rect">
            <a:avLst/>
          </a:prstGeom>
        </p:spPr>
      </p:pic>
      <p:sp>
        <p:nvSpPr>
          <p:cNvPr id="6" name="Slide Number Placeholder 5">
            <a:extLst>
              <a:ext uri="{FF2B5EF4-FFF2-40B4-BE49-F238E27FC236}">
                <a16:creationId xmlns:a16="http://schemas.microsoft.com/office/drawing/2014/main" id="{DD60F5BB-3D42-4922-A5A7-63ACDC6553FB}"/>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3203755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6D72B1C-EC18-426E-BDA1-680795F68BD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Who </a:t>
            </a:r>
            <a:r>
              <a:rPr lang="en-US"/>
              <a:t>Takes</a:t>
            </a:r>
            <a:r>
              <a:rPr lang="en-US">
                <a:latin typeface="+mn-lt"/>
              </a:rPr>
              <a:t> TELPAS Alternate?</a:t>
            </a:r>
          </a:p>
        </p:txBody>
      </p:sp>
      <p:pic>
        <p:nvPicPr>
          <p:cNvPr id="5" name="Picture 4" descr="A group of students sitting at a table with a teacher&#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l="1830" t="3275" r="12734" b="29726"/>
          <a:stretch/>
        </p:blipFill>
        <p:spPr>
          <a:xfrm>
            <a:off x="227081" y="1224643"/>
            <a:ext cx="5445089" cy="3837825"/>
          </a:xfrm>
          <a:prstGeom prst="rect">
            <a:avLst/>
          </a:prstGeom>
        </p:spPr>
      </p:pic>
      <p:sp>
        <p:nvSpPr>
          <p:cNvPr id="7" name="Slide Number Placeholder 6">
            <a:extLst>
              <a:ext uri="{FF2B5EF4-FFF2-40B4-BE49-F238E27FC236}">
                <a16:creationId xmlns:a16="http://schemas.microsoft.com/office/drawing/2014/main" id="{1726C922-C413-42CE-9C87-C212F3B0310D}"/>
              </a:ext>
            </a:extLst>
          </p:cNvPr>
          <p:cNvSpPr>
            <a:spLocks noGrp="1"/>
          </p:cNvSpPr>
          <p:nvPr>
            <p:ph type="sldNum" sz="quarter" idx="4"/>
          </p:nvPr>
        </p:nvSpPr>
        <p:spPr/>
        <p:txBody>
          <a:bodyPr/>
          <a:lstStyle/>
          <a:p>
            <a:fld id="{69C126A4-BD19-47E2-8A0E-0DE1B9D8C925}" type="slidenum">
              <a:rPr lang="en-US" smtClean="0"/>
              <a:pPr/>
              <a:t>47</a:t>
            </a:fld>
            <a:endParaRPr lang="en-US"/>
          </a:p>
        </p:txBody>
      </p:sp>
      <p:graphicFrame>
        <p:nvGraphicFramePr>
          <p:cNvPr id="9" name="Table 9">
            <a:extLst>
              <a:ext uri="{FF2B5EF4-FFF2-40B4-BE49-F238E27FC236}">
                <a16:creationId xmlns:a16="http://schemas.microsoft.com/office/drawing/2014/main" id="{DFFC0C16-130B-25A0-5244-6CCCA4FA778F}"/>
              </a:ext>
            </a:extLst>
          </p:cNvPr>
          <p:cNvGraphicFramePr>
            <a:graphicFrameLocks noGrp="1"/>
          </p:cNvGraphicFramePr>
          <p:nvPr>
            <p:extLst>
              <p:ext uri="{D42A27DB-BD31-4B8C-83A1-F6EECF244321}">
                <p14:modId xmlns:p14="http://schemas.microsoft.com/office/powerpoint/2010/main" val="2637875094"/>
              </p:ext>
            </p:extLst>
          </p:nvPr>
        </p:nvGraphicFramePr>
        <p:xfrm>
          <a:off x="5766405" y="904580"/>
          <a:ext cx="6198514" cy="4297680"/>
        </p:xfrm>
        <a:graphic>
          <a:graphicData uri="http://schemas.openxmlformats.org/drawingml/2006/table">
            <a:tbl>
              <a:tblPr firstRow="1" bandRow="1">
                <a:tableStyleId>{21E4AEA4-8DFA-4A89-87EB-49C32662AFE0}</a:tableStyleId>
              </a:tblPr>
              <a:tblGrid>
                <a:gridCol w="6198514">
                  <a:extLst>
                    <a:ext uri="{9D8B030D-6E8A-4147-A177-3AD203B41FA5}">
                      <a16:colId xmlns:a16="http://schemas.microsoft.com/office/drawing/2014/main" val="215306272"/>
                    </a:ext>
                  </a:extLst>
                </a:gridCol>
              </a:tblGrid>
              <a:tr h="395653">
                <a:tc>
                  <a:txBody>
                    <a:bodyPr/>
                    <a:lstStyle/>
                    <a:p>
                      <a:r>
                        <a:rPr lang="en-US" sz="2400"/>
                        <a:t>Students Eligible for TELPAS Alternate </a:t>
                      </a:r>
                    </a:p>
                  </a:txBody>
                  <a:tcPr/>
                </a:tc>
                <a:extLst>
                  <a:ext uri="{0D108BD9-81ED-4DB2-BD59-A6C34878D82A}">
                    <a16:rowId xmlns:a16="http://schemas.microsoft.com/office/drawing/2014/main" val="125286245"/>
                  </a:ext>
                </a:extLst>
              </a:tr>
              <a:tr h="370840">
                <a:tc>
                  <a:txBody>
                    <a:bodyPr/>
                    <a:lstStyle/>
                    <a:p>
                      <a:r>
                        <a:rPr lang="en-US" sz="2400"/>
                        <a:t>Are EB students in grades 2–12 who have the most significant cognitive disabilities and who are in the process of acquiring English proficiency in listening, speaking, reading, and writing. </a:t>
                      </a:r>
                    </a:p>
                  </a:txBody>
                  <a:tcPr/>
                </a:tc>
                <a:extLst>
                  <a:ext uri="{0D108BD9-81ED-4DB2-BD59-A6C34878D82A}">
                    <a16:rowId xmlns:a16="http://schemas.microsoft.com/office/drawing/2014/main" val="3280170993"/>
                  </a:ext>
                </a:extLst>
              </a:tr>
              <a:tr h="370840">
                <a:tc>
                  <a:txBody>
                    <a:bodyPr/>
                    <a:lstStyle/>
                    <a:p>
                      <a:r>
                        <a:rPr lang="en-US" sz="2400"/>
                        <a:t>Have one or more disabilities that significantly limit their intellectual functioning, as shown by their ability to plan, comprehend, and reason, and their adaptive behavior, as shown by their ability to apply social and practical skills.</a:t>
                      </a:r>
                    </a:p>
                  </a:txBody>
                  <a:tcPr/>
                </a:tc>
                <a:extLst>
                  <a:ext uri="{0D108BD9-81ED-4DB2-BD59-A6C34878D82A}">
                    <a16:rowId xmlns:a16="http://schemas.microsoft.com/office/drawing/2014/main" val="3492969756"/>
                  </a:ext>
                </a:extLst>
              </a:tr>
            </a:tbl>
          </a:graphicData>
        </a:graphic>
      </p:graphicFrame>
      <p:sp>
        <p:nvSpPr>
          <p:cNvPr id="4" name="TextBox 3">
            <a:extLst>
              <a:ext uri="{FF2B5EF4-FFF2-40B4-BE49-F238E27FC236}">
                <a16:creationId xmlns:a16="http://schemas.microsoft.com/office/drawing/2014/main" id="{3075BBF4-974C-43F9-357B-6A53B4F2D5B4}"/>
              </a:ext>
            </a:extLst>
          </p:cNvPr>
          <p:cNvSpPr txBox="1"/>
          <p:nvPr/>
        </p:nvSpPr>
        <p:spPr>
          <a:xfrm>
            <a:off x="393027" y="5265985"/>
            <a:ext cx="11536861" cy="707886"/>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cs typeface="Calibri"/>
              </a:rPr>
              <a:t>Please note: Unlike TELPAS, there are no domain-specific exemptions for TELPAS Alternate. Students must be assessed in all 4 language domains. </a:t>
            </a:r>
            <a:endParaRPr lang="en-US" sz="2000">
              <a:solidFill>
                <a:schemeClr val="bg1"/>
              </a:solidFill>
            </a:endParaRPr>
          </a:p>
        </p:txBody>
      </p:sp>
    </p:spTree>
    <p:extLst>
      <p:ext uri="{BB962C8B-B14F-4D97-AF65-F5344CB8AC3E}">
        <p14:creationId xmlns:p14="http://schemas.microsoft.com/office/powerpoint/2010/main" val="3450579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5B5E55A-659E-4923-A66B-EF903560E05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Who </a:t>
            </a:r>
            <a:r>
              <a:rPr lang="en-US"/>
              <a:t>Is</a:t>
            </a:r>
            <a:r>
              <a:rPr lang="en-US">
                <a:latin typeface="+mn-lt"/>
              </a:rPr>
              <a:t> </a:t>
            </a:r>
            <a:r>
              <a:rPr lang="en-US"/>
              <a:t>Assessed</a:t>
            </a:r>
            <a:r>
              <a:rPr lang="en-US">
                <a:latin typeface="+mn-lt"/>
              </a:rPr>
              <a:t> with TELPAS Alternate?</a:t>
            </a:r>
          </a:p>
        </p:txBody>
      </p:sp>
      <p:graphicFrame>
        <p:nvGraphicFramePr>
          <p:cNvPr id="5" name="Content Placeholder 5" descr="Participation requirements are available on TEA’s TELPAS Alternate Resources webpage. &#10;ARD committees, in conjunction with the LPAC, are required to determine and document student eligibility for TELPAS Alternate. If the student is LEP and is eligible for STAAR Alternate 2, he or she will take TELPAS Alternate.&#10;" title="Grades 3-12"/>
          <p:cNvGraphicFramePr>
            <a:graphicFrameLocks noGrp="1"/>
          </p:cNvGraphicFramePr>
          <p:nvPr>
            <p:ph idx="1"/>
            <p:extLst>
              <p:ext uri="{D42A27DB-BD31-4B8C-83A1-F6EECF244321}">
                <p14:modId xmlns:p14="http://schemas.microsoft.com/office/powerpoint/2010/main" val="2809933625"/>
              </p:ext>
            </p:extLst>
          </p:nvPr>
        </p:nvGraphicFramePr>
        <p:xfrm>
          <a:off x="572580" y="892394"/>
          <a:ext cx="10680636" cy="4851123"/>
        </p:xfrm>
        <a:graphic>
          <a:graphicData uri="http://schemas.openxmlformats.org/drawingml/2006/table">
            <a:tbl>
              <a:tblPr firstRow="1" bandRow="1">
                <a:tableStyleId>{5C22544A-7EE6-4342-B048-85BDC9FD1C3A}</a:tableStyleId>
              </a:tblPr>
              <a:tblGrid>
                <a:gridCol w="1961372">
                  <a:extLst>
                    <a:ext uri="{9D8B030D-6E8A-4147-A177-3AD203B41FA5}">
                      <a16:colId xmlns:a16="http://schemas.microsoft.com/office/drawing/2014/main" val="20000"/>
                    </a:ext>
                  </a:extLst>
                </a:gridCol>
                <a:gridCol w="8719264">
                  <a:extLst>
                    <a:ext uri="{9D8B030D-6E8A-4147-A177-3AD203B41FA5}">
                      <a16:colId xmlns:a16="http://schemas.microsoft.com/office/drawing/2014/main" val="20001"/>
                    </a:ext>
                  </a:extLst>
                </a:gridCol>
              </a:tblGrid>
              <a:tr h="1209864">
                <a:tc>
                  <a:txBody>
                    <a:bodyPr/>
                    <a:lstStyle/>
                    <a:p>
                      <a:pPr algn="ctr"/>
                      <a:r>
                        <a:rPr lang="en-US" sz="2000" b="0" kern="1200">
                          <a:solidFill>
                            <a:schemeClr val="tx1"/>
                          </a:solidFill>
                          <a:latin typeface="+mn-lt"/>
                          <a:ea typeface="Open Sans"/>
                          <a:cs typeface="Open Sans"/>
                        </a:rPr>
                        <a:t>Grades</a:t>
                      </a:r>
                      <a:r>
                        <a:rPr lang="en-US" sz="2000" b="0" kern="1200" baseline="0">
                          <a:solidFill>
                            <a:schemeClr val="tx1"/>
                          </a:solidFill>
                          <a:latin typeface="+mn-lt"/>
                          <a:ea typeface="Open Sans"/>
                          <a:cs typeface="Open Sans"/>
                        </a:rPr>
                        <a:t> </a:t>
                      </a:r>
                      <a:r>
                        <a:rPr lang="en-US" sz="2000" b="0" kern="1200">
                          <a:solidFill>
                            <a:schemeClr val="tx1"/>
                          </a:solidFill>
                          <a:latin typeface="+mn-lt"/>
                          <a:ea typeface="Open Sans"/>
                          <a:cs typeface="Open Sans"/>
                        </a:rPr>
                        <a:t>K–1</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ClrTx/>
                        <a:buFont typeface="Arial" panose="020B0604020202020204" pitchFamily="34" charset="0"/>
                        <a:buChar char="•"/>
                      </a:pPr>
                      <a:r>
                        <a:rPr lang="en-US" sz="2000" b="0" kern="1200">
                          <a:solidFill>
                            <a:schemeClr val="tx1"/>
                          </a:solidFill>
                          <a:latin typeface="+mn-lt"/>
                          <a:ea typeface="Open Sans"/>
                          <a:cs typeface="Open Sans"/>
                        </a:rPr>
                        <a:t>No TELPAS Alternate for K–1.</a:t>
                      </a:r>
                    </a:p>
                    <a:p>
                      <a:pPr marL="285750" lvl="0" indent="-285750" algn="l" defTabSz="914400" rtl="0" eaLnBrk="1" latinLnBrk="0" hangingPunct="1">
                        <a:lnSpc>
                          <a:spcPct val="100000"/>
                        </a:lnSpc>
                        <a:buClrTx/>
                        <a:buFont typeface="Arial" panose="020B0604020202020204" pitchFamily="34" charset="0"/>
                        <a:buChar char="•"/>
                      </a:pPr>
                      <a:r>
                        <a:rPr lang="en-US" sz="2000" b="0" kern="1200">
                          <a:solidFill>
                            <a:schemeClr val="tx1"/>
                          </a:solidFill>
                          <a:latin typeface="+mn-lt"/>
                          <a:ea typeface="Open Sans"/>
                          <a:cs typeface="Open Sans"/>
                        </a:rPr>
                        <a:t>All EB students, including students receiving special education services, will take TELPAS K–1 holistically rated assessment for all four language domains.</a:t>
                      </a:r>
                    </a:p>
                  </a:txBody>
                  <a:tcPr>
                    <a:solidFill>
                      <a:schemeClr val="accent1">
                        <a:lumMod val="40000"/>
                        <a:lumOff val="60000"/>
                      </a:schemeClr>
                    </a:solidFill>
                  </a:tcPr>
                </a:tc>
                <a:extLst>
                  <a:ext uri="{0D108BD9-81ED-4DB2-BD59-A6C34878D82A}">
                    <a16:rowId xmlns:a16="http://schemas.microsoft.com/office/drawing/2014/main" val="10000"/>
                  </a:ext>
                </a:extLst>
              </a:tr>
              <a:tr h="1511682">
                <a:tc>
                  <a:txBody>
                    <a:bodyPr/>
                    <a:lstStyle/>
                    <a:p>
                      <a:pPr marL="0" algn="ctr" defTabSz="914400" rtl="0" eaLnBrk="1" latinLnBrk="0" hangingPunct="1"/>
                      <a:r>
                        <a:rPr lang="en-US" sz="2000" b="0" kern="1200">
                          <a:solidFill>
                            <a:schemeClr val="tx1"/>
                          </a:solidFill>
                          <a:latin typeface="+mn-lt"/>
                          <a:ea typeface="Open Sans"/>
                          <a:cs typeface="Open Sans"/>
                        </a:rPr>
                        <a:t>Grade 2</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Participation requirements are available on TEA’s </a:t>
                      </a:r>
                      <a:r>
                        <a:rPr lang="en-US" sz="2000" b="0" kern="1200">
                          <a:solidFill>
                            <a:schemeClr val="tx1"/>
                          </a:solidFill>
                          <a:latin typeface="+mn-lt"/>
                          <a:ea typeface="Open Sans"/>
                          <a:cs typeface="Open Sans"/>
                          <a:hlinkClick r:id="rId3">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a:cs typeface="Open Sans"/>
                        </a:rPr>
                        <a:t>webpage. </a:t>
                      </a:r>
                    </a:p>
                    <a:p>
                      <a:pPr marL="285750" lvl="0" indent="-285750" algn="l" defTabSz="914400"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ARD committees, in conjunction with the LPAC, are required to review the participation requirements and determine and document student eligibility for TELPAS Alternate. </a:t>
                      </a:r>
                    </a:p>
                  </a:txBody>
                  <a:tcPr>
                    <a:solidFill>
                      <a:schemeClr val="accent1">
                        <a:lumMod val="40000"/>
                        <a:lumOff val="60000"/>
                      </a:schemeClr>
                    </a:solidFill>
                  </a:tcPr>
                </a:tc>
                <a:extLst>
                  <a:ext uri="{0D108BD9-81ED-4DB2-BD59-A6C34878D82A}">
                    <a16:rowId xmlns:a16="http://schemas.microsoft.com/office/drawing/2014/main" val="10001"/>
                  </a:ext>
                </a:extLst>
              </a:tr>
              <a:tr h="2025819">
                <a:tc>
                  <a:txBody>
                    <a:bodyPr/>
                    <a:lstStyle/>
                    <a:p>
                      <a:pPr algn="ctr"/>
                      <a:r>
                        <a:rPr lang="en-US" sz="2000" b="0" kern="1200">
                          <a:solidFill>
                            <a:schemeClr val="tx1"/>
                          </a:solidFill>
                          <a:latin typeface="+mn-lt"/>
                          <a:ea typeface="Open Sans"/>
                          <a:cs typeface="Open Sans"/>
                        </a:rPr>
                        <a:t>Grades 3</a:t>
                      </a:r>
                      <a:r>
                        <a:rPr lang="en-US" sz="2000" b="0" i="0" u="none" strike="noStrike" kern="1200" noProof="0">
                          <a:latin typeface="Calibri"/>
                        </a:rPr>
                        <a:t>–</a:t>
                      </a:r>
                      <a:r>
                        <a:rPr lang="en-US" sz="2000" b="0" kern="1200">
                          <a:solidFill>
                            <a:schemeClr val="tx1"/>
                          </a:solidFill>
                          <a:latin typeface="+mn-lt"/>
                          <a:ea typeface="Open Sans"/>
                          <a:cs typeface="Open Sans"/>
                        </a:rPr>
                        <a:t>12</a:t>
                      </a:r>
                    </a:p>
                  </a:txBody>
                  <a:tcPr anchor="ctr">
                    <a:solidFill>
                      <a:schemeClr val="accent1">
                        <a:lumMod val="40000"/>
                        <a:lumOff val="60000"/>
                      </a:schemeClr>
                    </a:solidFill>
                  </a:tcPr>
                </a:tc>
                <a:tc>
                  <a:txBody>
                    <a:bodyPr/>
                    <a:lstStyle/>
                    <a:p>
                      <a:pPr marL="285750" lvl="0" indent="-285750" algn="l"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Participation requirements are available on TEA’s </a:t>
                      </a:r>
                      <a:r>
                        <a:rPr lang="en-US" sz="2000" b="0" kern="1200">
                          <a:solidFill>
                            <a:schemeClr val="tx1"/>
                          </a:solidFill>
                          <a:latin typeface="+mn-lt"/>
                          <a:ea typeface="Open Sans"/>
                          <a:cs typeface="Open Sans"/>
                          <a:hlinkClick r:id="rId3">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a:cs typeface="Open Sans"/>
                        </a:rPr>
                        <a:t>webpage. </a:t>
                      </a:r>
                    </a:p>
                    <a:p>
                      <a:pPr marL="285750" lvl="0" indent="-285750" algn="l"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ARD committees, in conjunction with the LPAC, are required to determine and document student eligibility for TELPAS Alternate. If the student is EB/EL and is eligible for STAAR Alternate 2, he or she will take TELPAS Alternate.</a:t>
                      </a:r>
                    </a:p>
                    <a:p>
                      <a:pPr marL="285750" indent="-285750">
                        <a:buFont typeface="Arial" panose="020B0604020202020204" pitchFamily="34" charset="0"/>
                        <a:buChar char="•"/>
                      </a:pPr>
                      <a:endParaRPr lang="en-US" b="0">
                        <a:solidFill>
                          <a:schemeClr val="tx1"/>
                        </a:solidFill>
                        <a:latin typeface="+mn-lt"/>
                        <a:ea typeface="Open Sans" panose="020B0606030504020204" pitchFamily="34" charset="0"/>
                        <a:cs typeface="Open Sans" panose="020B060603050402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6" name="Slide Number Placeholder 5">
            <a:extLst>
              <a:ext uri="{FF2B5EF4-FFF2-40B4-BE49-F238E27FC236}">
                <a16:creationId xmlns:a16="http://schemas.microsoft.com/office/drawing/2014/main" id="{E0C3A760-A6CA-40FA-8A7D-E61953660B69}"/>
              </a:ext>
            </a:extLst>
          </p:cNvPr>
          <p:cNvSpPr>
            <a:spLocks noGrp="1"/>
          </p:cNvSpPr>
          <p:nvPr>
            <p:ph type="sldNum" sz="quarter" idx="4"/>
          </p:nvPr>
        </p:nvSpPr>
        <p:spPr/>
        <p:txBody>
          <a:bodyPr/>
          <a:lstStyle/>
          <a:p>
            <a:fld id="{69C126A4-BD19-47E2-8A0E-0DE1B9D8C925}" type="slidenum">
              <a:rPr lang="en-US" smtClean="0"/>
              <a:pPr/>
              <a:t>48</a:t>
            </a:fld>
            <a:endParaRPr lang="en-US"/>
          </a:p>
        </p:txBody>
      </p:sp>
    </p:spTree>
    <p:extLst>
      <p:ext uri="{BB962C8B-B14F-4D97-AF65-F5344CB8AC3E}">
        <p14:creationId xmlns:p14="http://schemas.microsoft.com/office/powerpoint/2010/main" val="1891213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naire with text on it&#10;&#10;Description automatically generated">
            <a:extLst>
              <a:ext uri="{FF2B5EF4-FFF2-40B4-BE49-F238E27FC236}">
                <a16:creationId xmlns:a16="http://schemas.microsoft.com/office/drawing/2014/main" id="{6FE01783-6BD7-C8EE-FA26-AF460BB6FDFC}"/>
              </a:ext>
            </a:extLst>
          </p:cNvPr>
          <p:cNvPicPr>
            <a:picLocks noChangeAspect="1"/>
          </p:cNvPicPr>
          <p:nvPr/>
        </p:nvPicPr>
        <p:blipFill>
          <a:blip r:embed="rId3"/>
          <a:stretch>
            <a:fillRect/>
          </a:stretch>
        </p:blipFill>
        <p:spPr>
          <a:xfrm>
            <a:off x="305686" y="1370946"/>
            <a:ext cx="2470031" cy="3448998"/>
          </a:xfrm>
          <a:prstGeom prst="rect">
            <a:avLst/>
          </a:prstGeom>
          <a:ln>
            <a:solidFill>
              <a:srgbClr val="4472C4"/>
            </a:solidFill>
          </a:ln>
        </p:spPr>
      </p:pic>
      <p:pic>
        <p:nvPicPr>
          <p:cNvPr id="8" name="Picture 7" descr="A close-up of a questionnaire&#10;&#10;Description automatically generated">
            <a:extLst>
              <a:ext uri="{FF2B5EF4-FFF2-40B4-BE49-F238E27FC236}">
                <a16:creationId xmlns:a16="http://schemas.microsoft.com/office/drawing/2014/main" id="{5F3D5E62-FC5A-A38D-F442-BF83A1E91F6F}"/>
              </a:ext>
            </a:extLst>
          </p:cNvPr>
          <p:cNvPicPr>
            <a:picLocks noChangeAspect="1"/>
          </p:cNvPicPr>
          <p:nvPr/>
        </p:nvPicPr>
        <p:blipFill>
          <a:blip r:embed="rId4"/>
          <a:stretch>
            <a:fillRect/>
          </a:stretch>
        </p:blipFill>
        <p:spPr>
          <a:xfrm>
            <a:off x="734793" y="2060522"/>
            <a:ext cx="2311881" cy="3085553"/>
          </a:xfrm>
          <a:prstGeom prst="rect">
            <a:avLst/>
          </a:prstGeom>
          <a:ln>
            <a:solidFill>
              <a:srgbClr val="4472C4"/>
            </a:solidFill>
          </a:ln>
        </p:spPr>
      </p:pic>
      <p:cxnSp>
        <p:nvCxnSpPr>
          <p:cNvPr id="3" name="Straight Connector 2">
            <a:extLst>
              <a:ext uri="{FF2B5EF4-FFF2-40B4-BE49-F238E27FC236}">
                <a16:creationId xmlns:a16="http://schemas.microsoft.com/office/drawing/2014/main" id="{156E8138-9A3D-44AB-8A2F-EDEB2290784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a:t>Updated TELPAS</a:t>
            </a:r>
            <a:r>
              <a:rPr lang="en-US">
                <a:latin typeface="+mn-lt"/>
              </a:rPr>
              <a:t> Alternate Participation Requirements</a:t>
            </a:r>
          </a:p>
        </p:txBody>
      </p:sp>
      <p:sp>
        <p:nvSpPr>
          <p:cNvPr id="4" name="Content Placeholder 3"/>
          <p:cNvSpPr>
            <a:spLocks noGrp="1"/>
          </p:cNvSpPr>
          <p:nvPr>
            <p:ph idx="1"/>
          </p:nvPr>
        </p:nvSpPr>
        <p:spPr>
          <a:xfrm>
            <a:off x="3853133" y="1096037"/>
            <a:ext cx="7874140" cy="5208888"/>
          </a:xfrm>
        </p:spPr>
        <p:txBody>
          <a:bodyPr lIns="91440" tIns="45720" rIns="91440" bIns="45720" anchor="t">
            <a:noAutofit/>
          </a:bodyPr>
          <a:lstStyle/>
          <a:p>
            <a:pPr marL="457200" lvl="1" indent="-457200" fontAlgn="base">
              <a:lnSpc>
                <a:spcPct val="130000"/>
              </a:lnSpc>
              <a:spcBef>
                <a:spcPts val="1000"/>
              </a:spcBef>
              <a:spcAft>
                <a:spcPct val="0"/>
              </a:spcAft>
              <a:defRPr/>
            </a:pPr>
            <a:r>
              <a:rPr lang="en-US" sz="2000"/>
              <a:t>The TELPAS Alternate Participation Requirements (for grades 2–12 have been updated and are available on TEA’s </a:t>
            </a:r>
            <a:r>
              <a:rPr lang="en-US" sz="2000">
                <a:hlinkClick r:id="rId5">
                  <a:extLst>
                    <a:ext uri="{A12FA001-AC4F-418D-AE19-62706E023703}">
                      <ahyp:hlinkClr xmlns:ahyp="http://schemas.microsoft.com/office/drawing/2018/hyperlinkcolor" val="tx"/>
                    </a:ext>
                  </a:extLst>
                </a:hlinkClick>
              </a:rPr>
              <a:t>TELPAS Alternate Resources </a:t>
            </a:r>
            <a:r>
              <a:rPr lang="en-US" sz="2000"/>
              <a:t>webpage. </a:t>
            </a:r>
            <a:endParaRPr lang="en-US" sz="2000">
              <a:ea typeface="Calibri"/>
              <a:cs typeface="Calibri"/>
            </a:endParaRPr>
          </a:p>
          <a:p>
            <a:pPr marL="457200" lvl="1" indent="-457200" fontAlgn="base">
              <a:lnSpc>
                <a:spcPct val="130000"/>
              </a:lnSpc>
              <a:spcBef>
                <a:spcPts val="1000"/>
              </a:spcBef>
              <a:spcAft>
                <a:spcPct val="0"/>
              </a:spcAft>
              <a:buFont typeface="Wingdings" panose="05000000000000000000" pitchFamily="2" charset="2"/>
              <a:buChar char="§"/>
              <a:defRPr/>
            </a:pPr>
            <a:r>
              <a:rPr lang="en-US" sz="2000"/>
              <a:t>Participation requirements are intended to guide the ARD committee, in conjunction with the LPAC, when determining the appropriate English language proficiency assessment to administer to EB students.</a:t>
            </a:r>
            <a:endParaRPr lang="en-US" sz="2000">
              <a:ea typeface="Calibri"/>
              <a:cs typeface="Calibri"/>
            </a:endParaRPr>
          </a:p>
          <a:p>
            <a:pPr marL="457200" lvl="1" indent="-457200" fontAlgn="base">
              <a:lnSpc>
                <a:spcPct val="130000"/>
              </a:lnSpc>
              <a:spcBef>
                <a:spcPts val="1000"/>
              </a:spcBef>
              <a:spcAft>
                <a:spcPct val="0"/>
              </a:spcAft>
              <a:buFont typeface="Wingdings" panose="05000000000000000000" pitchFamily="2" charset="2"/>
              <a:buChar char="§"/>
              <a:defRPr/>
            </a:pPr>
            <a:r>
              <a:rPr lang="en-US" sz="2000"/>
              <a:t>Documentation of eligibility is different for students in grade 2 compared to students in grades 3–12.</a:t>
            </a:r>
            <a:endParaRPr lang="en-US" sz="2000">
              <a:ea typeface="Calibri"/>
              <a:cs typeface="Calibri"/>
            </a:endParaRPr>
          </a:p>
          <a:p>
            <a:pPr marL="457200" lvl="1" indent="-457200" fontAlgn="base">
              <a:lnSpc>
                <a:spcPct val="130000"/>
              </a:lnSpc>
              <a:spcBef>
                <a:spcPts val="1000"/>
              </a:spcBef>
              <a:spcAft>
                <a:spcPct val="0"/>
              </a:spcAft>
              <a:defRPr/>
            </a:pPr>
            <a:r>
              <a:rPr lang="en-US" sz="2000"/>
              <a:t>For student in grades 3–12, the LPAC will answer question 1: “Is the student identified in PEIMS as EB/EL?”, initial the assurances in Step II, and answer "Yes" in question 6.</a:t>
            </a:r>
            <a:endParaRPr lang="en-US" sz="2000">
              <a:cs typeface="Calibri"/>
            </a:endParaRPr>
          </a:p>
        </p:txBody>
      </p:sp>
      <p:sp>
        <p:nvSpPr>
          <p:cNvPr id="7" name="Slide Number Placeholder 6">
            <a:extLst>
              <a:ext uri="{FF2B5EF4-FFF2-40B4-BE49-F238E27FC236}">
                <a16:creationId xmlns:a16="http://schemas.microsoft.com/office/drawing/2014/main" id="{E57088F2-9B65-485A-9D95-7E05328EAC53}"/>
              </a:ext>
            </a:extLst>
          </p:cNvPr>
          <p:cNvSpPr>
            <a:spLocks noGrp="1"/>
          </p:cNvSpPr>
          <p:nvPr>
            <p:ph type="sldNum" sz="quarter" idx="4"/>
          </p:nvPr>
        </p:nvSpPr>
        <p:spPr/>
        <p:txBody>
          <a:bodyPr/>
          <a:lstStyle/>
          <a:p>
            <a:fld id="{69C126A4-BD19-47E2-8A0E-0DE1B9D8C925}" type="slidenum">
              <a:rPr lang="en-US" smtClean="0"/>
              <a:pPr/>
              <a:t>49</a:t>
            </a:fld>
            <a:endParaRPr lang="en-US"/>
          </a:p>
        </p:txBody>
      </p:sp>
      <p:pic>
        <p:nvPicPr>
          <p:cNvPr id="6" name="Picture 5" descr="A paper with text and images&#10;&#10;Description automatically generated">
            <a:extLst>
              <a:ext uri="{FF2B5EF4-FFF2-40B4-BE49-F238E27FC236}">
                <a16:creationId xmlns:a16="http://schemas.microsoft.com/office/drawing/2014/main" id="{6A0A0CD6-01C0-0A43-D5EE-929E8C295AB7}"/>
              </a:ext>
            </a:extLst>
          </p:cNvPr>
          <p:cNvPicPr>
            <a:picLocks noChangeAspect="1"/>
          </p:cNvPicPr>
          <p:nvPr/>
        </p:nvPicPr>
        <p:blipFill>
          <a:blip r:embed="rId6"/>
          <a:stretch>
            <a:fillRect/>
          </a:stretch>
        </p:blipFill>
        <p:spPr>
          <a:xfrm>
            <a:off x="1479541" y="2650297"/>
            <a:ext cx="2369389" cy="3080079"/>
          </a:xfrm>
          <a:prstGeom prst="rect">
            <a:avLst/>
          </a:prstGeom>
          <a:ln>
            <a:solidFill>
              <a:srgbClr val="4472C4"/>
            </a:solidFill>
          </a:ln>
        </p:spPr>
      </p:pic>
    </p:spTree>
    <p:extLst>
      <p:ext uri="{BB962C8B-B14F-4D97-AF65-F5344CB8AC3E}">
        <p14:creationId xmlns:p14="http://schemas.microsoft.com/office/powerpoint/2010/main" val="972429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EB55C93-3415-44D8-AF30-4DF74FFFAE2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4644" y="548017"/>
            <a:ext cx="11121657" cy="751350"/>
          </a:xfrm>
        </p:spPr>
        <p:txBody>
          <a:bodyPr>
            <a:normAutofit fontScale="90000"/>
          </a:bodyPr>
          <a:lstStyle/>
          <a:p>
            <a:r>
              <a:rPr lang="en-US">
                <a:latin typeface="+mn-lt"/>
              </a:rPr>
              <a:t>Exceptions</a:t>
            </a:r>
            <a:r>
              <a:rPr lang="en-US"/>
              <a:t> to an EB Student Being Assessed in </a:t>
            </a:r>
            <a:br>
              <a:rPr lang="en-US"/>
            </a:br>
            <a:r>
              <a:rPr lang="en-US"/>
              <a:t>One or More Language Domain</a:t>
            </a:r>
            <a:endParaRPr lang="en-US">
              <a:cs typeface="Calibri"/>
            </a:endParaRPr>
          </a:p>
        </p:txBody>
      </p:sp>
      <p:graphicFrame>
        <p:nvGraphicFramePr>
          <p:cNvPr id="6" name="Table 5">
            <a:extLst>
              <a:ext uri="{FF2B5EF4-FFF2-40B4-BE49-F238E27FC236}">
                <a16:creationId xmlns:a16="http://schemas.microsoft.com/office/drawing/2014/main" id="{B59CC813-08E9-48F4-9DA7-7ECBB55DB6AE}"/>
              </a:ext>
            </a:extLst>
          </p:cNvPr>
          <p:cNvGraphicFramePr>
            <a:graphicFrameLocks noGrp="1"/>
          </p:cNvGraphicFramePr>
          <p:nvPr>
            <p:extLst>
              <p:ext uri="{D42A27DB-BD31-4B8C-83A1-F6EECF244321}">
                <p14:modId xmlns:p14="http://schemas.microsoft.com/office/powerpoint/2010/main" val="3926063335"/>
              </p:ext>
            </p:extLst>
          </p:nvPr>
        </p:nvGraphicFramePr>
        <p:xfrm>
          <a:off x="712378" y="1449990"/>
          <a:ext cx="5212080" cy="3838303"/>
        </p:xfrm>
        <a:graphic>
          <a:graphicData uri="http://schemas.openxmlformats.org/drawingml/2006/table">
            <a:tbl>
              <a:tblPr firstRow="1" bandRow="1">
                <a:tableStyleId>{21E4AEA4-8DFA-4A89-87EB-49C32662AFE0}</a:tableStyleId>
              </a:tblPr>
              <a:tblGrid>
                <a:gridCol w="5212080">
                  <a:extLst>
                    <a:ext uri="{9D8B030D-6E8A-4147-A177-3AD203B41FA5}">
                      <a16:colId xmlns:a16="http://schemas.microsoft.com/office/drawing/2014/main" val="1823219791"/>
                    </a:ext>
                  </a:extLst>
                </a:gridCol>
              </a:tblGrid>
              <a:tr h="1643743">
                <a:tc>
                  <a:txBody>
                    <a:bodyPr/>
                    <a:lstStyle/>
                    <a:p>
                      <a:pPr marL="457200" lvl="1" algn="l" rtl="0" eaLnBrk="1" latinLnBrk="0" hangingPunct="1">
                        <a:spcBef>
                          <a:spcPts val="0"/>
                        </a:spcBef>
                        <a:spcAft>
                          <a:spcPts val="0"/>
                        </a:spcAft>
                      </a:pPr>
                      <a:r>
                        <a:rPr lang="en-US" sz="2400" b="1" kern="1200">
                          <a:solidFill>
                            <a:schemeClr val="bg1"/>
                          </a:solidFill>
                          <a:effectLst/>
                        </a:rPr>
                        <a:t>An EB student receiving special education services</a:t>
                      </a:r>
                      <a:endParaRPr lang="en-US" sz="2400" b="1">
                        <a:solidFill>
                          <a:schemeClr val="bg1"/>
                        </a:solidFill>
                        <a:effectLst/>
                      </a:endParaRPr>
                    </a:p>
                  </a:txBody>
                  <a:tcPr marL="0" marR="0" marT="0" marB="0" anchor="ctr"/>
                </a:tc>
                <a:extLst>
                  <a:ext uri="{0D108BD9-81ED-4DB2-BD59-A6C34878D82A}">
                    <a16:rowId xmlns:a16="http://schemas.microsoft.com/office/drawing/2014/main" val="2921322209"/>
                  </a:ext>
                </a:extLst>
              </a:tr>
              <a:tr h="106560">
                <a:tc>
                  <a:txBody>
                    <a:bodyPr/>
                    <a:lstStyle/>
                    <a:p>
                      <a:pPr marL="119063" lvl="0" indent="0" algn="l" rtl="0" eaLnBrk="1" latinLnBrk="0" hangingPunct="1">
                        <a:spcBef>
                          <a:spcPts val="0"/>
                        </a:spcBef>
                        <a:spcAft>
                          <a:spcPts val="0"/>
                        </a:spcAft>
                      </a:pPr>
                      <a:r>
                        <a:rPr lang="en-US" sz="2400" b="0">
                          <a:solidFill>
                            <a:schemeClr val="tx1"/>
                          </a:solidFill>
                          <a:effectLst/>
                        </a:rPr>
                        <a:t>Decision must be made by ARD committee in conjunction with the LPAC.</a:t>
                      </a:r>
                    </a:p>
                  </a:txBody>
                  <a:tcPr marL="0" marR="0" marT="0" marB="0"/>
                </a:tc>
                <a:extLst>
                  <a:ext uri="{0D108BD9-81ED-4DB2-BD59-A6C34878D82A}">
                    <a16:rowId xmlns:a16="http://schemas.microsoft.com/office/drawing/2014/main" val="3712062712"/>
                  </a:ext>
                </a:extLst>
              </a:tr>
              <a:tr h="370840">
                <a:tc>
                  <a:txBody>
                    <a:bodyPr/>
                    <a:lstStyle/>
                    <a:p>
                      <a:pPr marL="119063" lvl="0" indent="0" algn="l" rtl="0" eaLnBrk="1" latinLnBrk="0" hangingPunct="1">
                        <a:spcBef>
                          <a:spcPts val="0"/>
                        </a:spcBef>
                        <a:spcAft>
                          <a:spcPts val="0"/>
                        </a:spcAft>
                      </a:pPr>
                      <a:r>
                        <a:rPr lang="en-US" sz="2400" b="0">
                          <a:solidFill>
                            <a:schemeClr val="tx1"/>
                          </a:solidFill>
                          <a:effectLst/>
                        </a:rPr>
                        <a:t>Participation must be considered on a domain-by-domain basis.</a:t>
                      </a:r>
                    </a:p>
                  </a:txBody>
                  <a:tcPr marL="0" marR="0" marT="0" marB="0"/>
                </a:tc>
                <a:extLst>
                  <a:ext uri="{0D108BD9-81ED-4DB2-BD59-A6C34878D82A}">
                    <a16:rowId xmlns:a16="http://schemas.microsoft.com/office/drawing/2014/main" val="974799323"/>
                  </a:ext>
                </a:extLst>
              </a:tr>
              <a:tr h="370840">
                <a:tc>
                  <a:txBody>
                    <a:bodyPr/>
                    <a:lstStyle/>
                    <a:p>
                      <a:pPr marL="119063" lvl="0" indent="0" algn="l" rtl="0" eaLnBrk="1" latinLnBrk="0" hangingPunct="1">
                        <a:spcBef>
                          <a:spcPts val="0"/>
                        </a:spcBef>
                        <a:spcAft>
                          <a:spcPts val="0"/>
                        </a:spcAft>
                      </a:pPr>
                      <a:r>
                        <a:rPr lang="en-US" sz="2400" b="0">
                          <a:solidFill>
                            <a:schemeClr val="tx1"/>
                          </a:solidFill>
                          <a:effectLst/>
                        </a:rPr>
                        <a:t>Reason for not assessing a student must be well-supported and documented. </a:t>
                      </a:r>
                    </a:p>
                  </a:txBody>
                  <a:tcPr marL="0" marR="0" marT="0" marB="0"/>
                </a:tc>
                <a:extLst>
                  <a:ext uri="{0D108BD9-81ED-4DB2-BD59-A6C34878D82A}">
                    <a16:rowId xmlns:a16="http://schemas.microsoft.com/office/drawing/2014/main" val="1519929557"/>
                  </a:ext>
                </a:extLst>
              </a:tr>
            </a:tbl>
          </a:graphicData>
        </a:graphic>
      </p:graphicFrame>
      <p:sp>
        <p:nvSpPr>
          <p:cNvPr id="5" name="Slide Number Placeholder 4">
            <a:extLst>
              <a:ext uri="{FF2B5EF4-FFF2-40B4-BE49-F238E27FC236}">
                <a16:creationId xmlns:a16="http://schemas.microsoft.com/office/drawing/2014/main" id="{8DBB107D-29AB-4DA8-9A97-9807F4245E4F}"/>
              </a:ext>
            </a:extLst>
          </p:cNvPr>
          <p:cNvSpPr>
            <a:spLocks noGrp="1"/>
          </p:cNvSpPr>
          <p:nvPr>
            <p:ph type="sldNum" sz="quarter" idx="4"/>
          </p:nvPr>
        </p:nvSpPr>
        <p:spPr/>
        <p:txBody>
          <a:bodyPr/>
          <a:lstStyle/>
          <a:p>
            <a:fld id="{69C126A4-BD19-47E2-8A0E-0DE1B9D8C925}" type="slidenum">
              <a:rPr lang="en-US" smtClean="0"/>
              <a:pPr/>
              <a:t>5</a:t>
            </a:fld>
            <a:endParaRPr lang="en-US"/>
          </a:p>
        </p:txBody>
      </p:sp>
      <p:graphicFrame>
        <p:nvGraphicFramePr>
          <p:cNvPr id="4" name="Table 3">
            <a:extLst>
              <a:ext uri="{FF2B5EF4-FFF2-40B4-BE49-F238E27FC236}">
                <a16:creationId xmlns:a16="http://schemas.microsoft.com/office/drawing/2014/main" id="{2B124ED1-F192-52D1-1710-03EA844BF0DF}"/>
              </a:ext>
            </a:extLst>
          </p:cNvPr>
          <p:cNvGraphicFramePr>
            <a:graphicFrameLocks noGrp="1"/>
          </p:cNvGraphicFramePr>
          <p:nvPr>
            <p:extLst>
              <p:ext uri="{D42A27DB-BD31-4B8C-83A1-F6EECF244321}">
                <p14:modId xmlns:p14="http://schemas.microsoft.com/office/powerpoint/2010/main" val="2571132406"/>
              </p:ext>
            </p:extLst>
          </p:nvPr>
        </p:nvGraphicFramePr>
        <p:xfrm>
          <a:off x="6267543" y="1449993"/>
          <a:ext cx="5212080" cy="4254410"/>
        </p:xfrm>
        <a:graphic>
          <a:graphicData uri="http://schemas.openxmlformats.org/drawingml/2006/table">
            <a:tbl>
              <a:tblPr firstRow="1" bandRow="1">
                <a:tableStyleId>{5C22544A-7EE6-4342-B048-85BDC9FD1C3A}</a:tableStyleId>
              </a:tblPr>
              <a:tblGrid>
                <a:gridCol w="5212080">
                  <a:extLst>
                    <a:ext uri="{9D8B030D-6E8A-4147-A177-3AD203B41FA5}">
                      <a16:colId xmlns:a16="http://schemas.microsoft.com/office/drawing/2014/main" val="1823219791"/>
                    </a:ext>
                  </a:extLst>
                </a:gridCol>
              </a:tblGrid>
              <a:tr h="1393770">
                <a:tc>
                  <a:txBody>
                    <a:bodyPr/>
                    <a:lstStyle/>
                    <a:p>
                      <a:pPr marL="457200" lvl="1" algn="l" rtl="0" eaLnBrk="1" latinLnBrk="0" hangingPunct="1">
                        <a:spcBef>
                          <a:spcPts val="0"/>
                        </a:spcBef>
                        <a:spcAft>
                          <a:spcPts val="0"/>
                        </a:spcAft>
                      </a:pPr>
                      <a:r>
                        <a:rPr lang="en-US" sz="2400" b="1" kern="1200">
                          <a:solidFill>
                            <a:schemeClr val="bg1"/>
                          </a:solidFill>
                          <a:effectLst/>
                        </a:rPr>
                        <a:t>An EB student from another Texas school district, state, or country who enrolls on or after the first day of the TELPAS testing window </a:t>
                      </a:r>
                    </a:p>
                  </a:txBody>
                  <a:tcPr marL="0" marR="0" marT="0" marB="0" anchor="ctr"/>
                </a:tc>
                <a:extLst>
                  <a:ext uri="{0D108BD9-81ED-4DB2-BD59-A6C34878D82A}">
                    <a16:rowId xmlns:a16="http://schemas.microsoft.com/office/drawing/2014/main" val="2921322209"/>
                  </a:ext>
                </a:extLst>
              </a:tr>
              <a:tr h="696885">
                <a:tc>
                  <a:txBody>
                    <a:bodyPr/>
                    <a:lstStyle/>
                    <a:p>
                      <a:pPr marL="118745" lvl="0" indent="0" algn="l" rtl="0" eaLnBrk="1" latinLnBrk="0" hangingPunct="1">
                        <a:spcBef>
                          <a:spcPts val="0"/>
                        </a:spcBef>
                        <a:spcAft>
                          <a:spcPts val="0"/>
                        </a:spcAft>
                      </a:pPr>
                      <a:r>
                        <a:rPr lang="en-US" sz="2400" b="0">
                          <a:solidFill>
                            <a:schemeClr val="tx1"/>
                          </a:solidFill>
                          <a:effectLst/>
                        </a:rPr>
                        <a:t>Will not be assessed by receiving district in the holistically-rated domains.</a:t>
                      </a:r>
                    </a:p>
                  </a:txBody>
                  <a:tcPr marL="0" marR="0" marT="0" marB="0"/>
                </a:tc>
                <a:extLst>
                  <a:ext uri="{0D108BD9-81ED-4DB2-BD59-A6C34878D82A}">
                    <a16:rowId xmlns:a16="http://schemas.microsoft.com/office/drawing/2014/main" val="3712062712"/>
                  </a:ext>
                </a:extLst>
              </a:tr>
              <a:tr h="1045327">
                <a:tc>
                  <a:txBody>
                    <a:bodyPr/>
                    <a:lstStyle/>
                    <a:p>
                      <a:pPr marL="118745" lvl="0" indent="0" algn="l" rtl="0" eaLnBrk="1" latinLnBrk="0" hangingPunct="1">
                        <a:spcBef>
                          <a:spcPts val="0"/>
                        </a:spcBef>
                        <a:spcAft>
                          <a:spcPts val="0"/>
                        </a:spcAft>
                      </a:pPr>
                      <a:r>
                        <a:rPr lang="en-US" sz="2400" b="0">
                          <a:solidFill>
                            <a:schemeClr val="tx1"/>
                          </a:solidFill>
                          <a:effectLst/>
                        </a:rPr>
                        <a:t>Is required to take the TELPAS listening and speaking test and the reading and writing test.</a:t>
                      </a:r>
                    </a:p>
                  </a:txBody>
                  <a:tcPr marL="0" marR="0" marT="0" marB="0"/>
                </a:tc>
                <a:extLst>
                  <a:ext uri="{0D108BD9-81ED-4DB2-BD59-A6C34878D82A}">
                    <a16:rowId xmlns:a16="http://schemas.microsoft.com/office/drawing/2014/main" val="974799323"/>
                  </a:ext>
                </a:extLst>
              </a:tr>
              <a:tr h="962570">
                <a:tc>
                  <a:txBody>
                    <a:bodyPr/>
                    <a:lstStyle/>
                    <a:p>
                      <a:pPr marL="118745" lvl="0" indent="0" algn="l" rtl="0" eaLnBrk="1" latinLnBrk="0" hangingPunct="1">
                        <a:spcBef>
                          <a:spcPts val="0"/>
                        </a:spcBef>
                        <a:spcAft>
                          <a:spcPts val="0"/>
                        </a:spcAft>
                      </a:pPr>
                      <a:r>
                        <a:rPr lang="en-US" sz="2400" b="0">
                          <a:solidFill>
                            <a:schemeClr val="tx1"/>
                          </a:solidFill>
                          <a:effectLst/>
                        </a:rPr>
                        <a:t>Refer to the </a:t>
                      </a:r>
                      <a:r>
                        <a:rPr lang="en-US" sz="2400" b="0">
                          <a:solidFill>
                            <a:schemeClr val="tx1"/>
                          </a:solidFill>
                          <a:effectLst/>
                          <a:hlinkClick r:id="rId3"/>
                        </a:rPr>
                        <a:t>Student Mobility</a:t>
                      </a:r>
                      <a:r>
                        <a:rPr lang="en-US" sz="2400" b="0">
                          <a:solidFill>
                            <a:schemeClr val="tx1"/>
                          </a:solidFill>
                          <a:effectLst/>
                        </a:rPr>
                        <a:t> page in the DCCR for more information. </a:t>
                      </a:r>
                    </a:p>
                  </a:txBody>
                  <a:tcPr marL="0" marR="0" marT="0" marB="0"/>
                </a:tc>
                <a:extLst>
                  <a:ext uri="{0D108BD9-81ED-4DB2-BD59-A6C34878D82A}">
                    <a16:rowId xmlns:a16="http://schemas.microsoft.com/office/drawing/2014/main" val="874958829"/>
                  </a:ext>
                </a:extLst>
              </a:tr>
            </a:tbl>
          </a:graphicData>
        </a:graphic>
      </p:graphicFrame>
    </p:spTree>
    <p:extLst>
      <p:ext uri="{BB962C8B-B14F-4D97-AF65-F5344CB8AC3E}">
        <p14:creationId xmlns:p14="http://schemas.microsoft.com/office/powerpoint/2010/main" val="1639902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1467-87FF-28DD-533E-AA61A2CFBF59}"/>
              </a:ext>
            </a:extLst>
          </p:cNvPr>
          <p:cNvSpPr>
            <a:spLocks noGrp="1"/>
          </p:cNvSpPr>
          <p:nvPr>
            <p:ph type="title"/>
          </p:nvPr>
        </p:nvSpPr>
        <p:spPr>
          <a:xfrm>
            <a:off x="685085" y="508072"/>
            <a:ext cx="11121657" cy="751350"/>
          </a:xfrm>
        </p:spPr>
        <p:txBody>
          <a:bodyPr>
            <a:normAutofit fontScale="90000"/>
          </a:bodyPr>
          <a:lstStyle/>
          <a:p>
            <a:r>
              <a:rPr lang="en-US"/>
              <a:t>Updated TELPAS Alternate Participation Requirements:</a:t>
            </a:r>
            <a:br>
              <a:rPr lang="en-US"/>
            </a:br>
            <a:r>
              <a:rPr lang="en-US"/>
              <a:t>Question #1</a:t>
            </a:r>
          </a:p>
        </p:txBody>
      </p:sp>
      <p:sp>
        <p:nvSpPr>
          <p:cNvPr id="4" name="Slide Number Placeholder 3">
            <a:extLst>
              <a:ext uri="{FF2B5EF4-FFF2-40B4-BE49-F238E27FC236}">
                <a16:creationId xmlns:a16="http://schemas.microsoft.com/office/drawing/2014/main" id="{754F439F-1ABD-26F4-A957-39602CAE671F}"/>
              </a:ext>
            </a:extLst>
          </p:cNvPr>
          <p:cNvSpPr>
            <a:spLocks noGrp="1"/>
          </p:cNvSpPr>
          <p:nvPr>
            <p:ph type="sldNum" sz="quarter" idx="4"/>
          </p:nvPr>
        </p:nvSpPr>
        <p:spPr/>
        <p:txBody>
          <a:bodyPr/>
          <a:lstStyle/>
          <a:p>
            <a:fld id="{69C126A4-BD19-47E2-8A0E-0DE1B9D8C925}" type="slidenum">
              <a:rPr lang="en-US" smtClean="0"/>
              <a:pPr/>
              <a:t>50</a:t>
            </a:fld>
            <a:endParaRPr lang="en-US"/>
          </a:p>
        </p:txBody>
      </p:sp>
      <p:pic>
        <p:nvPicPr>
          <p:cNvPr id="5" name="Picture 4">
            <a:extLst>
              <a:ext uri="{FF2B5EF4-FFF2-40B4-BE49-F238E27FC236}">
                <a16:creationId xmlns:a16="http://schemas.microsoft.com/office/drawing/2014/main" id="{46B0C05A-CA52-7186-40A4-DD6D408CF2D0}"/>
              </a:ext>
            </a:extLst>
          </p:cNvPr>
          <p:cNvPicPr>
            <a:picLocks noChangeAspect="1"/>
          </p:cNvPicPr>
          <p:nvPr/>
        </p:nvPicPr>
        <p:blipFill rotWithShape="1">
          <a:blip r:embed="rId3"/>
          <a:srcRect l="19979" t="18613" r="21474" b="29915"/>
          <a:stretch/>
        </p:blipFill>
        <p:spPr bwMode="auto">
          <a:xfrm>
            <a:off x="685085" y="1563888"/>
            <a:ext cx="8609274" cy="4257506"/>
          </a:xfrm>
          <a:prstGeom prst="rect">
            <a:avLst/>
          </a:prstGeom>
          <a:ln w="12700">
            <a:solidFill>
              <a:schemeClr val="bg2">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4564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Alternate Proficiency Level Descriptors (PLDs)</a:t>
            </a:r>
          </a:p>
        </p:txBody>
      </p:sp>
      <p:sp>
        <p:nvSpPr>
          <p:cNvPr id="4" name="Slide Number Placeholder 3">
            <a:extLst>
              <a:ext uri="{FF2B5EF4-FFF2-40B4-BE49-F238E27FC236}">
                <a16:creationId xmlns:a16="http://schemas.microsoft.com/office/drawing/2014/main" id="{70C9EF2B-D178-C0F8-121B-AB570F60BDD5}"/>
              </a:ext>
            </a:extLst>
          </p:cNvPr>
          <p:cNvSpPr>
            <a:spLocks noGrp="1"/>
          </p:cNvSpPr>
          <p:nvPr>
            <p:ph type="sldNum" sz="quarter" idx="4"/>
          </p:nvPr>
        </p:nvSpPr>
        <p:spPr/>
        <p:txBody>
          <a:bodyPr/>
          <a:lstStyle/>
          <a:p>
            <a:fld id="{69C126A4-BD19-47E2-8A0E-0DE1B9D8C925}" type="slidenum">
              <a:rPr lang="en-US" smtClean="0"/>
              <a:pPr/>
              <a:t>51</a:t>
            </a:fld>
            <a:endParaRPr lang="en-US"/>
          </a:p>
        </p:txBody>
      </p:sp>
      <p:sp>
        <p:nvSpPr>
          <p:cNvPr id="12" name="TextBox 11">
            <a:extLst>
              <a:ext uri="{FF2B5EF4-FFF2-40B4-BE49-F238E27FC236}">
                <a16:creationId xmlns:a16="http://schemas.microsoft.com/office/drawing/2014/main" id="{62710B31-76D9-8910-C181-6857D5F96F9F}"/>
              </a:ext>
            </a:extLst>
          </p:cNvPr>
          <p:cNvSpPr txBox="1"/>
          <p:nvPr/>
        </p:nvSpPr>
        <p:spPr>
          <a:xfrm>
            <a:off x="391886" y="1571280"/>
            <a:ext cx="5416898" cy="1323439"/>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The Alternate PLDs are domain-specific and define how well EB students at the five proficiency levels are able to understand and use English in social and academic settings.</a:t>
            </a:r>
            <a:r>
              <a:rPr lang="en-US" sz="2000" b="0"/>
              <a:t> </a:t>
            </a:r>
            <a:endParaRPr lang="en-US" sz="2000" b="0">
              <a:latin typeface="+mn-lt"/>
            </a:endParaRPr>
          </a:p>
        </p:txBody>
      </p:sp>
      <p:sp>
        <p:nvSpPr>
          <p:cNvPr id="14" name="TextBox 13">
            <a:extLst>
              <a:ext uri="{FF2B5EF4-FFF2-40B4-BE49-F238E27FC236}">
                <a16:creationId xmlns:a16="http://schemas.microsoft.com/office/drawing/2014/main" id="{7FBC992B-ED73-297A-7124-CE3830B11960}"/>
              </a:ext>
            </a:extLst>
          </p:cNvPr>
          <p:cNvSpPr txBox="1"/>
          <p:nvPr/>
        </p:nvSpPr>
        <p:spPr>
          <a:xfrm>
            <a:off x="391886" y="3729513"/>
            <a:ext cx="5416898" cy="1631216"/>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latin typeface="+mn-lt"/>
              </a:rPr>
              <a:t>The descriptors show the progression of second language acquisition from one proficiency level to the next and serve as a road map to help teachers tailor instruction to the linguistic needs of EB students. </a:t>
            </a:r>
          </a:p>
        </p:txBody>
      </p:sp>
      <p:sp>
        <p:nvSpPr>
          <p:cNvPr id="15" name="Arrow: Right 14">
            <a:extLst>
              <a:ext uri="{FF2B5EF4-FFF2-40B4-BE49-F238E27FC236}">
                <a16:creationId xmlns:a16="http://schemas.microsoft.com/office/drawing/2014/main" id="{770B9589-168F-81E9-0B9D-C1F95F1A103B}"/>
              </a:ext>
              <a:ext uri="{C183D7F6-B498-43B3-948B-1728B52AA6E4}">
                <adec:decorative xmlns:adec="http://schemas.microsoft.com/office/drawing/2017/decorative" val="1"/>
              </a:ext>
            </a:extLst>
          </p:cNvPr>
          <p:cNvSpPr/>
          <p:nvPr/>
        </p:nvSpPr>
        <p:spPr>
          <a:xfrm>
            <a:off x="5738022" y="1957478"/>
            <a:ext cx="429999" cy="398336"/>
          </a:xfrm>
          <a:prstGeom prst="rightArrow">
            <a:avLst/>
          </a:prstGeom>
          <a:solidFill>
            <a:schemeClr val="accent2">
              <a:lumMod val="75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AE025B0-C9A7-DEDD-C8BD-75C0F39D8F12}"/>
              </a:ext>
              <a:ext uri="{C183D7F6-B498-43B3-948B-1728B52AA6E4}">
                <adec:decorative xmlns:adec="http://schemas.microsoft.com/office/drawing/2017/decorative" val="1"/>
              </a:ext>
            </a:extLst>
          </p:cNvPr>
          <p:cNvSpPr/>
          <p:nvPr/>
        </p:nvSpPr>
        <p:spPr>
          <a:xfrm>
            <a:off x="5773403" y="4345953"/>
            <a:ext cx="429999" cy="398336"/>
          </a:xfrm>
          <a:prstGeom prst="rightArrow">
            <a:avLst/>
          </a:prstGeom>
          <a:solidFill>
            <a:schemeClr val="accent2">
              <a:lumMod val="75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219EED6-CF7E-0D49-1A80-77886D681F7E}"/>
              </a:ext>
            </a:extLst>
          </p:cNvPr>
          <p:cNvPicPr>
            <a:picLocks noChangeAspect="1"/>
          </p:cNvPicPr>
          <p:nvPr/>
        </p:nvPicPr>
        <p:blipFill rotWithShape="1">
          <a:blip r:embed="rId3"/>
          <a:srcRect l="19598" t="25261" r="20726" b="51947"/>
          <a:stretch/>
        </p:blipFill>
        <p:spPr bwMode="auto">
          <a:xfrm>
            <a:off x="6213408" y="1357938"/>
            <a:ext cx="5750473" cy="168006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1568F56-D2F2-F6DB-ABA7-897F7C8C0D8E}"/>
              </a:ext>
            </a:extLst>
          </p:cNvPr>
          <p:cNvPicPr>
            <a:picLocks noChangeAspect="1"/>
          </p:cNvPicPr>
          <p:nvPr/>
        </p:nvPicPr>
        <p:blipFill rotWithShape="1">
          <a:blip r:embed="rId3"/>
          <a:srcRect l="19766" t="46153" r="21046" b="7503"/>
          <a:stretch/>
        </p:blipFill>
        <p:spPr bwMode="auto">
          <a:xfrm>
            <a:off x="6203402" y="3173141"/>
            <a:ext cx="5715092" cy="2517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0870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A70B11D-2137-42B3-889A-1D964D5104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What </a:t>
            </a:r>
            <a:r>
              <a:rPr lang="en-US"/>
              <a:t>Are</a:t>
            </a:r>
            <a:r>
              <a:rPr lang="en-US">
                <a:latin typeface="+mn-lt"/>
              </a:rPr>
              <a:t> Observable Behaviors?</a:t>
            </a:r>
          </a:p>
        </p:txBody>
      </p:sp>
      <p:sp>
        <p:nvSpPr>
          <p:cNvPr id="4" name="Content Placeholder 3"/>
          <p:cNvSpPr>
            <a:spLocks noGrp="1"/>
          </p:cNvSpPr>
          <p:nvPr>
            <p:ph idx="1"/>
          </p:nvPr>
        </p:nvSpPr>
        <p:spPr>
          <a:xfrm>
            <a:off x="409866" y="973359"/>
            <a:ext cx="11424171" cy="3659098"/>
          </a:xfrm>
        </p:spPr>
        <p:txBody>
          <a:bodyPr/>
          <a:lstStyle/>
          <a:p>
            <a:pPr marL="457200" lvl="1" indent="-457200" fontAlgn="base">
              <a:lnSpc>
                <a:spcPct val="100000"/>
              </a:lnSpc>
              <a:spcBef>
                <a:spcPts val="1000"/>
              </a:spcBef>
              <a:spcAft>
                <a:spcPct val="0"/>
              </a:spcAft>
              <a:buFont typeface="Wingdings" panose="05000000000000000000" pitchFamily="2" charset="2"/>
              <a:buChar char="§"/>
              <a:defRPr/>
            </a:pPr>
            <a:r>
              <a:rPr lang="en-US"/>
              <a:t>The “questions” are called Observable Behaviors. Each Observable Behavior describes characteristics that students learning English demonstrate as they gain proficiency.</a:t>
            </a:r>
          </a:p>
          <a:p>
            <a:pPr marL="457200" lvl="1" indent="-457200" fontAlgn="base">
              <a:lnSpc>
                <a:spcPct val="100000"/>
              </a:lnSpc>
              <a:spcBef>
                <a:spcPts val="1000"/>
              </a:spcBef>
              <a:spcAft>
                <a:spcPct val="0"/>
              </a:spcAft>
              <a:buFont typeface="Wingdings" panose="05000000000000000000" pitchFamily="2" charset="2"/>
              <a:buChar char="§"/>
              <a:defRPr/>
            </a:pPr>
            <a:r>
              <a:rPr lang="en-US" altLang="en-US"/>
              <a:t>Test administrators, based on their knowledge of a student’s English language skills over a period of time, will make holistic judgments across all four domains of English language proficiency (listening, speaking, reading, writing) using alternate ELPS-aligned observable behaviors.</a:t>
            </a:r>
            <a:endParaRPr lang="en-US"/>
          </a:p>
          <a:p>
            <a:endParaRPr lang="en-US"/>
          </a:p>
        </p:txBody>
      </p:sp>
      <p:pic>
        <p:nvPicPr>
          <p:cNvPr id="6" name="Picture 5" descr="sample image of an observable behavior">
            <a:extLst>
              <a:ext uri="{FF2B5EF4-FFF2-40B4-BE49-F238E27FC236}">
                <a16:creationId xmlns:a16="http://schemas.microsoft.com/office/drawing/2014/main" id="{4490E053-48B1-BE4F-9611-FA247C961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909" y="3434887"/>
            <a:ext cx="8390622" cy="2157413"/>
          </a:xfrm>
          <a:prstGeom prst="rect">
            <a:avLst/>
          </a:prstGeom>
        </p:spPr>
      </p:pic>
      <p:sp>
        <p:nvSpPr>
          <p:cNvPr id="7" name="Slide Number Placeholder 6">
            <a:extLst>
              <a:ext uri="{FF2B5EF4-FFF2-40B4-BE49-F238E27FC236}">
                <a16:creationId xmlns:a16="http://schemas.microsoft.com/office/drawing/2014/main" id="{A9BCCF05-54C7-4E27-A1A0-54EC0FF780E1}"/>
              </a:ext>
            </a:extLst>
          </p:cNvPr>
          <p:cNvSpPr>
            <a:spLocks noGrp="1"/>
          </p:cNvSpPr>
          <p:nvPr>
            <p:ph type="sldNum" sz="quarter" idx="4"/>
          </p:nvPr>
        </p:nvSpPr>
        <p:spPr/>
        <p:txBody>
          <a:bodyPr/>
          <a:lstStyle/>
          <a:p>
            <a:fld id="{69C126A4-BD19-47E2-8A0E-0DE1B9D8C925}" type="slidenum">
              <a:rPr lang="en-US" smtClean="0"/>
              <a:pPr/>
              <a:t>52</a:t>
            </a:fld>
            <a:endParaRPr lang="en-US"/>
          </a:p>
        </p:txBody>
      </p:sp>
    </p:spTree>
    <p:extLst>
      <p:ext uri="{BB962C8B-B14F-4D97-AF65-F5344CB8AC3E}">
        <p14:creationId xmlns:p14="http://schemas.microsoft.com/office/powerpoint/2010/main" val="1583008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EEE6988-6CCC-46C9-ACA7-C3130CBB149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a:latin typeface="+mn-lt"/>
              </a:rPr>
              <a:t>Observable Behaviors with Classroom Examples</a:t>
            </a:r>
          </a:p>
        </p:txBody>
      </p:sp>
      <p:sp>
        <p:nvSpPr>
          <p:cNvPr id="4" name="Content Placeholder 3"/>
          <p:cNvSpPr>
            <a:spLocks noGrp="1"/>
          </p:cNvSpPr>
          <p:nvPr>
            <p:ph idx="1"/>
          </p:nvPr>
        </p:nvSpPr>
        <p:spPr>
          <a:xfrm>
            <a:off x="5254388" y="904580"/>
            <a:ext cx="6699487" cy="4321024"/>
          </a:xfrm>
        </p:spPr>
        <p:txBody>
          <a:bodyPr>
            <a:noAutofit/>
          </a:bodyPr>
          <a:lstStyle/>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Elementary and secondary examples describe one way that students could demonstrate each skill across the five levels of proficiency.</a:t>
            </a:r>
          </a:p>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These examples are not intended to be used as test questions or performance tasks for teachers to replicate, although using them for this purpose is acceptable if needed. </a:t>
            </a:r>
          </a:p>
          <a:p>
            <a:pPr marL="457200" lvl="1" indent="-457200" fontAlgn="base">
              <a:lnSpc>
                <a:spcPct val="100000"/>
              </a:lnSpc>
              <a:spcBef>
                <a:spcPts val="1000"/>
              </a:spcBef>
              <a:spcAft>
                <a:spcPct val="0"/>
              </a:spcAft>
              <a:buClr>
                <a:srgbClr val="F16038"/>
              </a:buClr>
              <a:defRPr/>
            </a:pPr>
            <a:r>
              <a:rPr lang="en-US"/>
              <a:t>Teachers are encouraged to use their own activities in the regular classroom setting when determining a student’s ability to understand and use English.</a:t>
            </a:r>
          </a:p>
          <a:p>
            <a:pPr marL="457200" lvl="1" indent="-457200" fontAlgn="base">
              <a:lnSpc>
                <a:spcPct val="100000"/>
              </a:lnSpc>
              <a:spcBef>
                <a:spcPts val="1000"/>
              </a:spcBef>
              <a:spcAft>
                <a:spcPct val="0"/>
              </a:spcAft>
              <a:buClr>
                <a:srgbClr val="F16038"/>
              </a:buClr>
              <a:buFont typeface="Wingdings" panose="05000000000000000000" pitchFamily="2" charset="2"/>
              <a:buChar char="§"/>
              <a:defRPr/>
            </a:pPr>
            <a:endParaRPr lang="en-US"/>
          </a:p>
          <a:p>
            <a:pPr marL="457200" lvl="1" indent="-457200" fontAlgn="base">
              <a:lnSpc>
                <a:spcPct val="100000"/>
              </a:lnSpc>
              <a:spcBef>
                <a:spcPts val="1000"/>
              </a:spcBef>
              <a:spcAft>
                <a:spcPct val="0"/>
              </a:spcAft>
              <a:buClr>
                <a:srgbClr val="F16038"/>
              </a:buClr>
              <a:buFont typeface="Wingdings" panose="05000000000000000000" pitchFamily="2" charset="2"/>
              <a:buChar char="§"/>
              <a:defRPr/>
            </a:pPr>
            <a:endParaRPr lang="en-US"/>
          </a:p>
        </p:txBody>
      </p:sp>
      <p:pic>
        <p:nvPicPr>
          <p:cNvPr id="5" name="Picture 4"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339733" y="1897767"/>
            <a:ext cx="4775982" cy="1980714"/>
          </a:xfrm>
          <a:prstGeom prst="rect">
            <a:avLst/>
          </a:prstGeom>
        </p:spPr>
      </p:pic>
      <p:sp>
        <p:nvSpPr>
          <p:cNvPr id="6" name="Text Placeholder 8"/>
          <p:cNvSpPr txBox="1">
            <a:spLocks/>
          </p:cNvSpPr>
          <p:nvPr/>
        </p:nvSpPr>
        <p:spPr>
          <a:xfrm>
            <a:off x="656303" y="5225604"/>
            <a:ext cx="10635672" cy="652215"/>
          </a:xfrm>
          <a:prstGeom prst="rect">
            <a:avLst/>
          </a:prstGeom>
          <a:solidFill>
            <a:schemeClr val="accent2"/>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An accessible version</a:t>
            </a:r>
            <a:r>
              <a:rPr lang="en-US" sz="2000" b="1">
                <a:solidFill>
                  <a:schemeClr val="bg1"/>
                </a:solidFill>
                <a:ea typeface="Open Sans" panose="020B0606030504020204" pitchFamily="34" charset="0"/>
                <a:cs typeface="Open Sans" panose="020B0606030504020204" pitchFamily="34" charset="0"/>
              </a:rPr>
              <a:t> of the Observable Behaviors and classroom examples can be found on TEA’s </a:t>
            </a:r>
            <a:r>
              <a:rPr lang="en-US" sz="2000" b="1">
                <a:solidFill>
                  <a:schemeClr val="bg1"/>
                </a:solidFill>
                <a:ea typeface="Open Sans" panose="020B0606030504020204" pitchFamily="34" charset="0"/>
                <a:cs typeface="Open Sans" panose="020B0606030504020204" pitchFamily="34" charset="0"/>
                <a:hlinkClick r:id="rId4"/>
              </a:rPr>
              <a:t>TELPAS Alternate Resources</a:t>
            </a:r>
            <a:r>
              <a:rPr lang="en-US" sz="2000" b="1">
                <a:solidFill>
                  <a:schemeClr val="bg1"/>
                </a:solidFill>
                <a:ea typeface="Open Sans" panose="020B0606030504020204" pitchFamily="34" charset="0"/>
                <a:cs typeface="Open Sans" panose="020B0606030504020204" pitchFamily="34" charset="0"/>
              </a:rPr>
              <a:t> webpage.</a:t>
            </a:r>
            <a:endParaRPr lang="en-US" sz="2000" b="1" i="0"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endParaRPr>
          </a:p>
        </p:txBody>
      </p:sp>
      <p:sp>
        <p:nvSpPr>
          <p:cNvPr id="8" name="Slide Number Placeholder 7">
            <a:extLst>
              <a:ext uri="{FF2B5EF4-FFF2-40B4-BE49-F238E27FC236}">
                <a16:creationId xmlns:a16="http://schemas.microsoft.com/office/drawing/2014/main" id="{4EEA434B-9693-41BD-999C-6D085FA6A7DD}"/>
              </a:ext>
            </a:extLst>
          </p:cNvPr>
          <p:cNvSpPr>
            <a:spLocks noGrp="1"/>
          </p:cNvSpPr>
          <p:nvPr>
            <p:ph type="sldNum" sz="quarter" idx="4"/>
          </p:nvPr>
        </p:nvSpPr>
        <p:spPr/>
        <p:txBody>
          <a:bodyPr/>
          <a:lstStyle/>
          <a:p>
            <a:fld id="{69C126A4-BD19-47E2-8A0E-0DE1B9D8C925}" type="slidenum">
              <a:rPr lang="en-US" dirty="0" smtClean="0"/>
              <a:pPr/>
              <a:t>53</a:t>
            </a:fld>
            <a:endParaRPr lang="en-US"/>
          </a:p>
        </p:txBody>
      </p:sp>
    </p:spTree>
    <p:extLst>
      <p:ext uri="{BB962C8B-B14F-4D97-AF65-F5344CB8AC3E}">
        <p14:creationId xmlns:p14="http://schemas.microsoft.com/office/powerpoint/2010/main" val="3514895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0AF0-6B08-43DB-A139-CFA1EEC65B4F}"/>
              </a:ext>
            </a:extLst>
          </p:cNvPr>
          <p:cNvSpPr>
            <a:spLocks noGrp="1"/>
          </p:cNvSpPr>
          <p:nvPr>
            <p:ph type="title"/>
          </p:nvPr>
        </p:nvSpPr>
        <p:spPr>
          <a:xfrm>
            <a:off x="712380" y="428397"/>
            <a:ext cx="11121657" cy="751350"/>
          </a:xfrm>
        </p:spPr>
        <p:txBody>
          <a:bodyPr>
            <a:normAutofit/>
          </a:bodyPr>
          <a:lstStyle/>
          <a:p>
            <a:r>
              <a:rPr lang="en-US">
                <a:cs typeface="Calibri"/>
              </a:rPr>
              <a:t>TELPAS Alternate Administration Training </a:t>
            </a:r>
            <a:endParaRPr lang="en-US"/>
          </a:p>
        </p:txBody>
      </p:sp>
      <p:sp>
        <p:nvSpPr>
          <p:cNvPr id="3" name="Content Placeholder 2">
            <a:extLst>
              <a:ext uri="{FF2B5EF4-FFF2-40B4-BE49-F238E27FC236}">
                <a16:creationId xmlns:a16="http://schemas.microsoft.com/office/drawing/2014/main" id="{2B32C5E1-7698-436A-822D-A6DD8B494456}"/>
              </a:ext>
            </a:extLst>
          </p:cNvPr>
          <p:cNvSpPr>
            <a:spLocks noGrp="1"/>
          </p:cNvSpPr>
          <p:nvPr>
            <p:ph idx="1"/>
          </p:nvPr>
        </p:nvSpPr>
        <p:spPr/>
        <p:txBody>
          <a:bodyPr lIns="91440" tIns="45720" rIns="91440" bIns="45720" anchor="t"/>
          <a:lstStyle/>
          <a:p>
            <a:r>
              <a:rPr lang="en-US" sz="2400">
                <a:ea typeface="+mn-lt"/>
                <a:cs typeface="+mn-lt"/>
              </a:rPr>
              <a:t>As with TELPAS administration training, testing personnel are required to receive training at least once in test security and administration procedures and are responsible for complying with state assessment requirements. </a:t>
            </a:r>
          </a:p>
          <a:p>
            <a:r>
              <a:rPr lang="en-US" sz="2400">
                <a:ea typeface="+mn-lt"/>
                <a:cs typeface="+mn-lt"/>
              </a:rPr>
              <a:t>In addition, testing personnel must receive training at least once in testing policies and procedures specific to each administration and, if applicable, training related to security protocols for authorized viewing of state assessments. </a:t>
            </a:r>
          </a:p>
          <a:p>
            <a:pPr marL="0" indent="0">
              <a:buNone/>
            </a:pPr>
            <a:endParaRPr lang="en-US">
              <a:cs typeface="Calibri"/>
            </a:endParaRPr>
          </a:p>
        </p:txBody>
      </p:sp>
      <p:sp>
        <p:nvSpPr>
          <p:cNvPr id="6" name="Slide Number Placeholder 5">
            <a:extLst>
              <a:ext uri="{FF2B5EF4-FFF2-40B4-BE49-F238E27FC236}">
                <a16:creationId xmlns:a16="http://schemas.microsoft.com/office/drawing/2014/main" id="{69DA30A7-91AB-4CCF-B239-B3C489B49A73}"/>
              </a:ext>
            </a:extLst>
          </p:cNvPr>
          <p:cNvSpPr>
            <a:spLocks noGrp="1"/>
          </p:cNvSpPr>
          <p:nvPr>
            <p:ph type="sldNum" sz="quarter" idx="4"/>
          </p:nvPr>
        </p:nvSpPr>
        <p:spPr/>
        <p:txBody>
          <a:bodyPr/>
          <a:lstStyle/>
          <a:p>
            <a:fld id="{69C126A4-BD19-47E2-8A0E-0DE1B9D8C925}" type="slidenum">
              <a:rPr lang="en-US" smtClean="0"/>
              <a:pPr/>
              <a:t>54</a:t>
            </a:fld>
            <a:endParaRPr lang="en-US"/>
          </a:p>
        </p:txBody>
      </p:sp>
    </p:spTree>
    <p:extLst>
      <p:ext uri="{BB962C8B-B14F-4D97-AF65-F5344CB8AC3E}">
        <p14:creationId xmlns:p14="http://schemas.microsoft.com/office/powerpoint/2010/main" val="1171140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8924-DCE3-4A25-BB70-D39E38B8A3E0}"/>
              </a:ext>
            </a:extLst>
          </p:cNvPr>
          <p:cNvSpPr>
            <a:spLocks noGrp="1"/>
          </p:cNvSpPr>
          <p:nvPr>
            <p:ph type="title"/>
          </p:nvPr>
        </p:nvSpPr>
        <p:spPr>
          <a:xfrm>
            <a:off x="364037" y="153230"/>
            <a:ext cx="11121657" cy="751350"/>
          </a:xfrm>
        </p:spPr>
        <p:txBody>
          <a:bodyPr/>
          <a:lstStyle/>
          <a:p>
            <a:r>
              <a:rPr lang="en-US">
                <a:latin typeface="+mn-lt"/>
              </a:rPr>
              <a:t>TELPAS Alternate Training</a:t>
            </a:r>
          </a:p>
        </p:txBody>
      </p:sp>
      <p:sp>
        <p:nvSpPr>
          <p:cNvPr id="4" name="Content Placeholder 3">
            <a:extLst>
              <a:ext uri="{FF2B5EF4-FFF2-40B4-BE49-F238E27FC236}">
                <a16:creationId xmlns:a16="http://schemas.microsoft.com/office/drawing/2014/main" id="{BCF8D2E7-22DB-470B-BB5A-9B5696B9BE1F}"/>
              </a:ext>
            </a:extLst>
          </p:cNvPr>
          <p:cNvSpPr>
            <a:spLocks noGrp="1"/>
          </p:cNvSpPr>
          <p:nvPr>
            <p:ph idx="1"/>
          </p:nvPr>
        </p:nvSpPr>
        <p:spPr>
          <a:xfrm>
            <a:off x="272143" y="904580"/>
            <a:ext cx="11681732" cy="575705"/>
          </a:xfrm>
        </p:spPr>
        <p:txBody>
          <a:bodyPr lIns="91440" tIns="45720" rIns="91440" bIns="45720" anchor="t">
            <a:normAutofit/>
          </a:bodyPr>
          <a:lstStyle/>
          <a:p>
            <a:pPr marL="0" lvl="1" indent="0" fontAlgn="base">
              <a:spcBef>
                <a:spcPts val="1000"/>
              </a:spcBef>
              <a:spcAft>
                <a:spcPct val="0"/>
              </a:spcAft>
              <a:buClr>
                <a:srgbClr val="F16038"/>
              </a:buClr>
              <a:buNone/>
              <a:defRPr/>
            </a:pPr>
            <a:r>
              <a:rPr lang="en-US" sz="2800"/>
              <a:t>There are two training options. </a:t>
            </a:r>
          </a:p>
          <a:p>
            <a:pPr marL="0" indent="0">
              <a:buClr>
                <a:schemeClr val="accent2">
                  <a:lumMod val="75000"/>
                </a:schemeClr>
              </a:buClr>
              <a:buNone/>
            </a:pPr>
            <a:endParaRPr lang="en-US"/>
          </a:p>
        </p:txBody>
      </p:sp>
      <p:sp>
        <p:nvSpPr>
          <p:cNvPr id="5" name="Slide Number Placeholder 4">
            <a:extLst>
              <a:ext uri="{FF2B5EF4-FFF2-40B4-BE49-F238E27FC236}">
                <a16:creationId xmlns:a16="http://schemas.microsoft.com/office/drawing/2014/main" id="{0428E81C-12E6-2729-DA56-473886693449}"/>
              </a:ext>
            </a:extLst>
          </p:cNvPr>
          <p:cNvSpPr>
            <a:spLocks noGrp="1"/>
          </p:cNvSpPr>
          <p:nvPr>
            <p:ph type="sldNum" sz="quarter" idx="4"/>
          </p:nvPr>
        </p:nvSpPr>
        <p:spPr/>
        <p:txBody>
          <a:bodyPr/>
          <a:lstStyle/>
          <a:p>
            <a:fld id="{69C126A4-BD19-47E2-8A0E-0DE1B9D8C925}" type="slidenum">
              <a:rPr lang="en-US" smtClean="0"/>
              <a:pPr/>
              <a:t>55</a:t>
            </a:fld>
            <a:endParaRPr lang="en-US"/>
          </a:p>
        </p:txBody>
      </p:sp>
      <p:sp>
        <p:nvSpPr>
          <p:cNvPr id="3" name="TextBox 2">
            <a:extLst>
              <a:ext uri="{FF2B5EF4-FFF2-40B4-BE49-F238E27FC236}">
                <a16:creationId xmlns:a16="http://schemas.microsoft.com/office/drawing/2014/main" id="{B89E56D2-70EB-A1E2-26E4-AAF8A0213883}"/>
              </a:ext>
            </a:extLst>
          </p:cNvPr>
          <p:cNvSpPr txBox="1"/>
          <p:nvPr/>
        </p:nvSpPr>
        <p:spPr>
          <a:xfrm>
            <a:off x="364037" y="4984996"/>
            <a:ext cx="10873053" cy="1015663"/>
          </a:xfrm>
          <a:prstGeom prst="rect">
            <a:avLst/>
          </a:prstGeom>
          <a:solidFill>
            <a:schemeClr val="accent2">
              <a:lumMod val="40000"/>
              <a:lumOff val="60000"/>
            </a:schemeClr>
          </a:solidFill>
        </p:spPr>
        <p:txBody>
          <a:bodyPr wrap="square" rtlCol="0">
            <a:spAutoFit/>
          </a:bodyPr>
          <a:lstStyle/>
          <a:p>
            <a:r>
              <a:rPr lang="en-US" sz="2000"/>
              <a:t>While training is not required, TEA highly recommends that test administrators rating students, especially if they are new test administrators or have never administered TELPAS Alternate. There is no calibration for TELPAS Alternate test administrators. </a:t>
            </a:r>
          </a:p>
        </p:txBody>
      </p:sp>
      <p:sp>
        <p:nvSpPr>
          <p:cNvPr id="6" name="TextBox 5">
            <a:extLst>
              <a:ext uri="{FF2B5EF4-FFF2-40B4-BE49-F238E27FC236}">
                <a16:creationId xmlns:a16="http://schemas.microsoft.com/office/drawing/2014/main" id="{94428FB8-30D9-9A69-C8B6-0750F067872C}"/>
              </a:ext>
            </a:extLst>
          </p:cNvPr>
          <p:cNvSpPr txBox="1"/>
          <p:nvPr/>
        </p:nvSpPr>
        <p:spPr>
          <a:xfrm>
            <a:off x="272143" y="1480285"/>
            <a:ext cx="5312226" cy="3436838"/>
          </a:xfrm>
          <a:prstGeom prst="rect">
            <a:avLst/>
          </a:prstGeom>
          <a:solidFill>
            <a:schemeClr val="accent1">
              <a:lumMod val="20000"/>
              <a:lumOff val="80000"/>
            </a:schemeClr>
          </a:solidFill>
        </p:spPr>
        <p:txBody>
          <a:bodyPr wrap="square" rtlCol="0">
            <a:spAutoFit/>
          </a:bodyPr>
          <a:lstStyle/>
          <a:p>
            <a:pPr marL="0" lvl="1" algn="ctr" fontAlgn="base">
              <a:spcBef>
                <a:spcPts val="1000"/>
              </a:spcBef>
              <a:spcAft>
                <a:spcPct val="0"/>
              </a:spcAft>
              <a:buClr>
                <a:schemeClr val="accent1"/>
              </a:buClr>
              <a:defRPr/>
            </a:pPr>
            <a:r>
              <a:rPr lang="en-US" sz="2400" b="1"/>
              <a:t>OPTION 1: </a:t>
            </a:r>
          </a:p>
          <a:p>
            <a:pPr marL="0" lvl="1" fontAlgn="base">
              <a:spcBef>
                <a:spcPts val="1000"/>
              </a:spcBef>
              <a:spcAft>
                <a:spcPct val="0"/>
              </a:spcAft>
              <a:buClr>
                <a:schemeClr val="accent1"/>
              </a:buClr>
              <a:defRPr/>
            </a:pPr>
            <a:r>
              <a:rPr lang="en-US" sz="2000"/>
              <a:t>TELPAS Alternate Training Courses in </a:t>
            </a:r>
            <a:r>
              <a:rPr lang="en-US" sz="2000">
                <a:hlinkClick r:id="rId3"/>
              </a:rPr>
              <a:t>LMS</a:t>
            </a:r>
            <a:endParaRPr lang="en-US" sz="2000"/>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Part 1 includes 4 modules (one per language domain)</a:t>
            </a: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Part 2 includes 4 modules (Introduction, Eligibility, Accessibility, and Test Administration)</a:t>
            </a: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Educators will get CPE hours once both parts are completed. </a:t>
            </a:r>
            <a:endParaRPr lang="en-US" sz="2000">
              <a:cs typeface="Calibri"/>
            </a:endParaRPr>
          </a:p>
        </p:txBody>
      </p:sp>
      <p:sp>
        <p:nvSpPr>
          <p:cNvPr id="8" name="TextBox 7">
            <a:extLst>
              <a:ext uri="{FF2B5EF4-FFF2-40B4-BE49-F238E27FC236}">
                <a16:creationId xmlns:a16="http://schemas.microsoft.com/office/drawing/2014/main" id="{DA9AE61A-93D7-424F-F73F-FD862B351A62}"/>
              </a:ext>
            </a:extLst>
          </p:cNvPr>
          <p:cNvSpPr txBox="1"/>
          <p:nvPr/>
        </p:nvSpPr>
        <p:spPr>
          <a:xfrm>
            <a:off x="5924865" y="1430120"/>
            <a:ext cx="5312226" cy="3436838"/>
          </a:xfrm>
          <a:prstGeom prst="rect">
            <a:avLst/>
          </a:prstGeom>
          <a:solidFill>
            <a:schemeClr val="tx2">
              <a:lumMod val="20000"/>
              <a:lumOff val="80000"/>
            </a:schemeClr>
          </a:solidFill>
        </p:spPr>
        <p:txBody>
          <a:bodyPr wrap="square" lIns="91440" tIns="45720" rIns="91440" bIns="45720" rtlCol="0" anchor="t">
            <a:spAutoFit/>
          </a:bodyPr>
          <a:lstStyle/>
          <a:p>
            <a:pPr marL="0" lvl="1" algn="ctr" fontAlgn="base">
              <a:spcBef>
                <a:spcPts val="1000"/>
              </a:spcBef>
              <a:spcAft>
                <a:spcPct val="0"/>
              </a:spcAft>
              <a:buClr>
                <a:schemeClr val="accent1"/>
              </a:buClr>
              <a:defRPr/>
            </a:pPr>
            <a:r>
              <a:rPr lang="en-US" sz="2400" b="1"/>
              <a:t>OPTION 2: </a:t>
            </a:r>
          </a:p>
          <a:p>
            <a:pPr marL="0" lvl="1" fontAlgn="base">
              <a:spcBef>
                <a:spcPts val="1000"/>
              </a:spcBef>
              <a:spcAft>
                <a:spcPct val="0"/>
              </a:spcAft>
              <a:buClr>
                <a:schemeClr val="accent1"/>
              </a:buClr>
              <a:defRPr/>
            </a:pPr>
            <a:r>
              <a:rPr lang="en-US" sz="2000"/>
              <a:t>A series of training PowerPoints are also available on TEA’s </a:t>
            </a:r>
            <a:r>
              <a:rPr lang="en-US" sz="2000">
                <a:hlinkClick r:id="rId3"/>
              </a:rPr>
              <a:t>TELPAS Alternate Resources </a:t>
            </a:r>
            <a:r>
              <a:rPr lang="en-US" sz="2000"/>
              <a:t>webpage. </a:t>
            </a:r>
            <a:endParaRPr lang="en-US" sz="2000">
              <a:cs typeface="Calibri"/>
            </a:endParaRP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There are domain-specific PPTs, eligibility requirements, and test administration info. </a:t>
            </a:r>
            <a:endParaRPr lang="en-US" sz="2000">
              <a:cs typeface="Calibri" panose="020F0502020204030204"/>
            </a:endParaRP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Each PPT can be reviewed  in about 10–15 minutes. </a:t>
            </a:r>
            <a:endParaRPr lang="en-US" sz="2000">
              <a:cs typeface="Calibri"/>
            </a:endParaRP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However, CPE hours are not earned for reviewing PPTs. </a:t>
            </a:r>
            <a:endParaRPr lang="en-US" sz="2000">
              <a:cs typeface="Calibri" panose="020F0502020204030204"/>
            </a:endParaRPr>
          </a:p>
        </p:txBody>
      </p:sp>
    </p:spTree>
    <p:extLst>
      <p:ext uri="{BB962C8B-B14F-4D97-AF65-F5344CB8AC3E}">
        <p14:creationId xmlns:p14="http://schemas.microsoft.com/office/powerpoint/2010/main" val="2632507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5A0B-DF5F-415E-AEC6-81A5C5A041E2}"/>
              </a:ext>
            </a:extLst>
          </p:cNvPr>
          <p:cNvSpPr>
            <a:spLocks noGrp="1"/>
          </p:cNvSpPr>
          <p:nvPr>
            <p:ph type="title"/>
          </p:nvPr>
        </p:nvSpPr>
        <p:spPr/>
        <p:txBody>
          <a:bodyPr/>
          <a:lstStyle/>
          <a:p>
            <a:r>
              <a:rPr lang="en-US"/>
              <a:t>TELPAS Alternate Test Administrator Manual </a:t>
            </a:r>
          </a:p>
        </p:txBody>
      </p:sp>
      <p:sp>
        <p:nvSpPr>
          <p:cNvPr id="5" name="Text Placeholder 9">
            <a:extLst>
              <a:ext uri="{FF2B5EF4-FFF2-40B4-BE49-F238E27FC236}">
                <a16:creationId xmlns:a16="http://schemas.microsoft.com/office/drawing/2014/main" id="{6C448127-C374-4455-81D9-2290085D5679}"/>
              </a:ext>
            </a:extLst>
          </p:cNvPr>
          <p:cNvSpPr>
            <a:spLocks noGrp="1"/>
          </p:cNvSpPr>
          <p:nvPr>
            <p:ph idx="1"/>
          </p:nvPr>
        </p:nvSpPr>
        <p:spPr>
          <a:xfrm>
            <a:off x="527808" y="1126984"/>
            <a:ext cx="7198249" cy="4351338"/>
          </a:xfrm>
        </p:spPr>
        <p:txBody>
          <a:bodyPr>
            <a:normAutofit fontScale="92500" lnSpcReduction="20000"/>
          </a:bodyPr>
          <a:lstStyle/>
          <a:p>
            <a:pPr marL="457200" indent="-457200">
              <a:buClr>
                <a:schemeClr val="accent2"/>
              </a:buClr>
              <a:buFont typeface="Wingdings" panose="05000000000000000000" pitchFamily="2" charset="2"/>
              <a:buChar char="§"/>
            </a:pPr>
            <a:r>
              <a:rPr lang="en-US">
                <a:ea typeface="Open Sans Semibold" panose="020B0706030804020204" pitchFamily="34" charset="0"/>
                <a:cs typeface="Open Sans Semibold" panose="020B0706030804020204" pitchFamily="34" charset="0"/>
              </a:rPr>
              <a:t>Manual</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available online only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not shipped to districts</a:t>
            </a:r>
          </a:p>
          <a:p>
            <a:pPr marL="457200" indent="-457200">
              <a:buClr>
                <a:schemeClr val="accent2"/>
              </a:buClr>
              <a:buFont typeface="Wingdings" panose="05000000000000000000" pitchFamily="2" charset="2"/>
              <a:buChar char="§"/>
            </a:pPr>
            <a:r>
              <a:rPr lang="en-US">
                <a:ea typeface="Open Sans Semibold" panose="020B0706030804020204" pitchFamily="34" charset="0"/>
                <a:cs typeface="Open Sans Semibold" panose="020B0706030804020204" pitchFamily="34" charset="0"/>
              </a:rPr>
              <a:t>Observable Behaviors shipped to districts</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Based on registration counts + 10% overage</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Observable Behaviors will be packed in 3’s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Districts are not able to place additional order</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Observable Behaviors PDF available online for printing</a:t>
            </a:r>
          </a:p>
          <a:p>
            <a:pPr marL="685800" indent="-457200"/>
            <a:r>
              <a:rPr lang="en-US">
                <a:ea typeface="Open Sans Semibold" panose="020B0706030804020204" pitchFamily="34" charset="0"/>
                <a:cs typeface="Open Sans Semibold" panose="020B0706030804020204" pitchFamily="34" charset="0"/>
              </a:rPr>
              <a:t>The manual no longer includes the student response modes for this assessment. The student response modes can be found in the TELPAS Alternate Educator Guide. </a:t>
            </a:r>
          </a:p>
          <a:p>
            <a:pPr marL="1143000" lvl="1" indent="-457200">
              <a:buClr>
                <a:schemeClr val="accent1"/>
              </a:buClr>
              <a:buFont typeface="Arial" panose="020B0604020202020204" pitchFamily="34" charset="0"/>
              <a:buChar char="•"/>
            </a:pPr>
            <a:endParaRPr lang="en-US">
              <a:ea typeface="Open Sans Semibold" panose="020B0706030804020204" pitchFamily="34" charset="0"/>
              <a:cs typeface="Open Sans Semibold" panose="020B0706030804020204" pitchFamily="34" charset="0"/>
            </a:endParaRPr>
          </a:p>
          <a:p>
            <a:pPr marL="685800" indent="-457200">
              <a:buClr>
                <a:schemeClr val="accent1"/>
              </a:buClr>
              <a:buFont typeface="Arial" panose="020B0604020202020204" pitchFamily="34" charset="0"/>
              <a:buChar char="•"/>
            </a:pPr>
            <a:endParaRPr lang="en-US">
              <a:ea typeface="Open Sans Semibold" panose="020B0706030804020204" pitchFamily="34" charset="0"/>
              <a:cs typeface="Open Sans Semibold" panose="020B0706030804020204" pitchFamily="34" charset="0"/>
            </a:endParaRPr>
          </a:p>
        </p:txBody>
      </p:sp>
      <p:sp>
        <p:nvSpPr>
          <p:cNvPr id="8" name="Slide Number Placeholder 7">
            <a:extLst>
              <a:ext uri="{FF2B5EF4-FFF2-40B4-BE49-F238E27FC236}">
                <a16:creationId xmlns:a16="http://schemas.microsoft.com/office/drawing/2014/main" id="{69E3FF9E-EB11-4686-9383-33F2B799B370}"/>
              </a:ext>
            </a:extLst>
          </p:cNvPr>
          <p:cNvSpPr>
            <a:spLocks noGrp="1"/>
          </p:cNvSpPr>
          <p:nvPr>
            <p:ph type="sldNum" sz="quarter" idx="4"/>
          </p:nvPr>
        </p:nvSpPr>
        <p:spPr/>
        <p:txBody>
          <a:bodyPr/>
          <a:lstStyle/>
          <a:p>
            <a:fld id="{69C126A4-BD19-47E2-8A0E-0DE1B9D8C925}" type="slidenum">
              <a:rPr lang="en-US" smtClean="0"/>
              <a:pPr/>
              <a:t>56</a:t>
            </a:fld>
            <a:endParaRPr lang="en-US"/>
          </a:p>
        </p:txBody>
      </p:sp>
      <p:pic>
        <p:nvPicPr>
          <p:cNvPr id="3" name="Picture 2">
            <a:extLst>
              <a:ext uri="{FF2B5EF4-FFF2-40B4-BE49-F238E27FC236}">
                <a16:creationId xmlns:a16="http://schemas.microsoft.com/office/drawing/2014/main" id="{5F778D9F-3750-F06F-AFAC-8E08392CA1EA}"/>
              </a:ext>
            </a:extLst>
          </p:cNvPr>
          <p:cNvPicPr>
            <a:picLocks noChangeAspect="1"/>
          </p:cNvPicPr>
          <p:nvPr/>
        </p:nvPicPr>
        <p:blipFill rotWithShape="1">
          <a:blip r:embed="rId2"/>
          <a:srcRect l="31624" t="17664" r="35897" b="6743"/>
          <a:stretch/>
        </p:blipFill>
        <p:spPr bwMode="auto">
          <a:xfrm>
            <a:off x="8065068" y="1126984"/>
            <a:ext cx="3153391" cy="4128453"/>
          </a:xfrm>
          <a:prstGeom prst="rect">
            <a:avLst/>
          </a:prstGeom>
          <a:ln>
            <a:solidFill>
              <a:schemeClr val="bg2">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9851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54D0-467F-8237-7485-41E27422D8D2}"/>
              </a:ext>
            </a:extLst>
          </p:cNvPr>
          <p:cNvSpPr>
            <a:spLocks noGrp="1"/>
          </p:cNvSpPr>
          <p:nvPr>
            <p:ph type="title"/>
          </p:nvPr>
        </p:nvSpPr>
        <p:spPr/>
        <p:txBody>
          <a:bodyPr/>
          <a:lstStyle/>
          <a:p>
            <a:r>
              <a:rPr lang="en-US"/>
              <a:t>TELPAS Alternate Observable Behaviors PDF</a:t>
            </a:r>
          </a:p>
        </p:txBody>
      </p:sp>
      <p:sp>
        <p:nvSpPr>
          <p:cNvPr id="3" name="Content Placeholder 2">
            <a:extLst>
              <a:ext uri="{FF2B5EF4-FFF2-40B4-BE49-F238E27FC236}">
                <a16:creationId xmlns:a16="http://schemas.microsoft.com/office/drawing/2014/main" id="{C295E2A7-A906-5F35-87A3-5EBAB970DF55}"/>
              </a:ext>
            </a:extLst>
          </p:cNvPr>
          <p:cNvSpPr>
            <a:spLocks noGrp="1"/>
          </p:cNvSpPr>
          <p:nvPr>
            <p:ph idx="1"/>
          </p:nvPr>
        </p:nvSpPr>
        <p:spPr>
          <a:xfrm>
            <a:off x="354841" y="1253330"/>
            <a:ext cx="5923129" cy="4620161"/>
          </a:xfrm>
        </p:spPr>
        <p:txBody>
          <a:bodyPr/>
          <a:lstStyle/>
          <a:p>
            <a:r>
              <a:rPr lang="en-US"/>
              <a:t>A standalone TELPAS Alternate Observable Behaviors Inventory PDF can be found in the </a:t>
            </a:r>
            <a:r>
              <a:rPr lang="en-US" i="1"/>
              <a:t>What is Tested? </a:t>
            </a:r>
            <a:r>
              <a:rPr lang="en-US"/>
              <a:t>section on the </a:t>
            </a:r>
            <a:r>
              <a:rPr lang="en-US">
                <a:hlinkClick r:id="rId3"/>
              </a:rPr>
              <a:t>TELPAS Alternate Resources</a:t>
            </a:r>
            <a:r>
              <a:rPr lang="en-US"/>
              <a:t> webpage. </a:t>
            </a:r>
          </a:p>
          <a:p>
            <a:r>
              <a:rPr lang="en-US"/>
              <a:t>The inventory includes all 40 Observable Behaviors (10 per language domain). </a:t>
            </a:r>
          </a:p>
          <a:p>
            <a:r>
              <a:rPr lang="en-US"/>
              <a:t>The inventory will no longer be included in the </a:t>
            </a:r>
            <a:r>
              <a:rPr lang="en-US" i="1"/>
              <a:t>TELPAS Alternate Test Administrator Manual</a:t>
            </a:r>
            <a:r>
              <a:rPr lang="en-US"/>
              <a:t>. </a:t>
            </a:r>
          </a:p>
        </p:txBody>
      </p:sp>
      <p:sp>
        <p:nvSpPr>
          <p:cNvPr id="4" name="Slide Number Placeholder 3">
            <a:extLst>
              <a:ext uri="{FF2B5EF4-FFF2-40B4-BE49-F238E27FC236}">
                <a16:creationId xmlns:a16="http://schemas.microsoft.com/office/drawing/2014/main" id="{38ED204A-0ADC-037F-B055-99DF7CC8F49D}"/>
              </a:ext>
            </a:extLst>
          </p:cNvPr>
          <p:cNvSpPr>
            <a:spLocks noGrp="1"/>
          </p:cNvSpPr>
          <p:nvPr>
            <p:ph type="sldNum" sz="quarter" idx="4"/>
          </p:nvPr>
        </p:nvSpPr>
        <p:spPr/>
        <p:txBody>
          <a:bodyPr/>
          <a:lstStyle/>
          <a:p>
            <a:fld id="{69C126A4-BD19-47E2-8A0E-0DE1B9D8C925}" type="slidenum">
              <a:rPr lang="en-US" smtClean="0"/>
              <a:pPr/>
              <a:t>57</a:t>
            </a:fld>
            <a:endParaRPr lang="en-US"/>
          </a:p>
        </p:txBody>
      </p:sp>
      <p:pic>
        <p:nvPicPr>
          <p:cNvPr id="5" name="Picture 4">
            <a:extLst>
              <a:ext uri="{FF2B5EF4-FFF2-40B4-BE49-F238E27FC236}">
                <a16:creationId xmlns:a16="http://schemas.microsoft.com/office/drawing/2014/main" id="{D437EDC4-BC79-A234-32B5-4FBB5718A75C}"/>
              </a:ext>
            </a:extLst>
          </p:cNvPr>
          <p:cNvPicPr>
            <a:picLocks noChangeAspect="1"/>
          </p:cNvPicPr>
          <p:nvPr/>
        </p:nvPicPr>
        <p:blipFill rotWithShape="1">
          <a:blip r:embed="rId4"/>
          <a:srcRect l="32052" t="18424" r="36217" b="6553"/>
          <a:stretch/>
        </p:blipFill>
        <p:spPr bwMode="auto">
          <a:xfrm>
            <a:off x="6775575" y="984507"/>
            <a:ext cx="3473894" cy="4620162"/>
          </a:xfrm>
          <a:prstGeom prst="rect">
            <a:avLst/>
          </a:prstGeom>
          <a:ln>
            <a:solidFill>
              <a:schemeClr val="bg2">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7164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EB9A7D-3BBA-D3D4-5F30-74AE0A818464}"/>
              </a:ext>
            </a:extLst>
          </p:cNvPr>
          <p:cNvPicPr>
            <a:picLocks noChangeAspect="1"/>
          </p:cNvPicPr>
          <p:nvPr/>
        </p:nvPicPr>
        <p:blipFill rotWithShape="1">
          <a:blip r:embed="rId3"/>
          <a:srcRect l="19658" t="18993" r="21367" b="11871"/>
          <a:stretch/>
        </p:blipFill>
        <p:spPr bwMode="auto">
          <a:xfrm>
            <a:off x="427796" y="1147916"/>
            <a:ext cx="3505200" cy="2311400"/>
          </a:xfrm>
          <a:prstGeom prst="rect">
            <a:avLst/>
          </a:prstGeom>
          <a:ln>
            <a:solidFill>
              <a:schemeClr val="bg2">
                <a:lumMod val="75000"/>
              </a:schemeClr>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EC12680-1C23-1F5F-4CC3-C7D9B0912137}"/>
              </a:ext>
            </a:extLst>
          </p:cNvPr>
          <p:cNvPicPr>
            <a:picLocks noChangeAspect="1"/>
          </p:cNvPicPr>
          <p:nvPr/>
        </p:nvPicPr>
        <p:blipFill rotWithShape="1">
          <a:blip r:embed="rId4"/>
          <a:srcRect l="19658" t="19183" r="21047" b="12251"/>
          <a:stretch/>
        </p:blipFill>
        <p:spPr bwMode="auto">
          <a:xfrm>
            <a:off x="581762" y="1809116"/>
            <a:ext cx="3524250" cy="2292350"/>
          </a:xfrm>
          <a:prstGeom prst="rect">
            <a:avLst/>
          </a:prstGeom>
          <a:ln w="9525" cap="flat" cmpd="sng" algn="ctr">
            <a:solidFill>
              <a:schemeClr val="bg2">
                <a:lumMod val="75000"/>
              </a:scheme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3071FE53-DD6D-9094-A2C9-F456DA538299}"/>
              </a:ext>
            </a:extLst>
          </p:cNvPr>
          <p:cNvPicPr>
            <a:picLocks noChangeAspect="1"/>
          </p:cNvPicPr>
          <p:nvPr/>
        </p:nvPicPr>
        <p:blipFill rotWithShape="1">
          <a:blip r:embed="rId5"/>
          <a:srcRect l="19764" t="20133" r="21048" b="9592"/>
          <a:stretch/>
        </p:blipFill>
        <p:spPr bwMode="auto">
          <a:xfrm>
            <a:off x="855858" y="2413166"/>
            <a:ext cx="3517900" cy="2349500"/>
          </a:xfrm>
          <a:prstGeom prst="rect">
            <a:avLst/>
          </a:prstGeom>
          <a:ln>
            <a:solidFill>
              <a:schemeClr val="bg2">
                <a:lumMod val="75000"/>
              </a:schemeClr>
            </a:solid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1AE982BF-727F-DA7B-A62F-CEEB1353261C}"/>
              </a:ext>
            </a:extLst>
          </p:cNvPr>
          <p:cNvSpPr>
            <a:spLocks noGrp="1"/>
          </p:cNvSpPr>
          <p:nvPr>
            <p:ph type="title"/>
          </p:nvPr>
        </p:nvSpPr>
        <p:spPr/>
        <p:txBody>
          <a:bodyPr/>
          <a:lstStyle/>
          <a:p>
            <a:r>
              <a:rPr lang="en-US"/>
              <a:t>Alternate PLDs </a:t>
            </a:r>
          </a:p>
        </p:txBody>
      </p:sp>
      <p:sp>
        <p:nvSpPr>
          <p:cNvPr id="3" name="Content Placeholder 2">
            <a:extLst>
              <a:ext uri="{FF2B5EF4-FFF2-40B4-BE49-F238E27FC236}">
                <a16:creationId xmlns:a16="http://schemas.microsoft.com/office/drawing/2014/main" id="{58D06649-213C-63E0-0873-C2475CC26B59}"/>
              </a:ext>
            </a:extLst>
          </p:cNvPr>
          <p:cNvSpPr>
            <a:spLocks noGrp="1"/>
          </p:cNvSpPr>
          <p:nvPr>
            <p:ph idx="1"/>
          </p:nvPr>
        </p:nvSpPr>
        <p:spPr>
          <a:xfrm>
            <a:off x="4749421" y="1253331"/>
            <a:ext cx="6586721" cy="4351338"/>
          </a:xfrm>
        </p:spPr>
        <p:txBody>
          <a:bodyPr/>
          <a:lstStyle/>
          <a:p>
            <a:r>
              <a:rPr lang="en-US"/>
              <a:t>The alternate PLDs for TELPAS Alternate will now be a standalone PDF document.</a:t>
            </a:r>
          </a:p>
          <a:p>
            <a:r>
              <a:rPr lang="en-US"/>
              <a:t>The alternate PLDs will be posted in the </a:t>
            </a:r>
            <a:r>
              <a:rPr lang="en-US" i="1"/>
              <a:t>What Other Information is Available? </a:t>
            </a:r>
            <a:r>
              <a:rPr lang="en-US"/>
              <a:t>section on the </a:t>
            </a:r>
            <a:r>
              <a:rPr lang="en-US">
                <a:hlinkClick r:id="rId6"/>
              </a:rPr>
              <a:t>TELPAS Alternate Resources</a:t>
            </a:r>
            <a:r>
              <a:rPr lang="en-US"/>
              <a:t> webpage. </a:t>
            </a:r>
          </a:p>
          <a:p>
            <a:r>
              <a:rPr lang="en-US"/>
              <a:t>The alternate PLDs will no longer be  included in the </a:t>
            </a:r>
            <a:r>
              <a:rPr lang="en-US" i="1"/>
              <a:t>TELPAS Alternate Educator Guide </a:t>
            </a:r>
            <a:r>
              <a:rPr lang="en-US"/>
              <a:t>or the </a:t>
            </a:r>
            <a:r>
              <a:rPr lang="en-US" i="1"/>
              <a:t>TELPAS Alternate Test Administrator Manual</a:t>
            </a:r>
            <a:r>
              <a:rPr lang="en-US"/>
              <a:t>. </a:t>
            </a:r>
          </a:p>
        </p:txBody>
      </p:sp>
      <p:sp>
        <p:nvSpPr>
          <p:cNvPr id="4" name="Slide Number Placeholder 3">
            <a:extLst>
              <a:ext uri="{FF2B5EF4-FFF2-40B4-BE49-F238E27FC236}">
                <a16:creationId xmlns:a16="http://schemas.microsoft.com/office/drawing/2014/main" id="{400C5E6A-E7FF-C290-C3A9-F755EE8C0962}"/>
              </a:ext>
            </a:extLst>
          </p:cNvPr>
          <p:cNvSpPr>
            <a:spLocks noGrp="1"/>
          </p:cNvSpPr>
          <p:nvPr>
            <p:ph type="sldNum" sz="quarter" idx="4"/>
          </p:nvPr>
        </p:nvSpPr>
        <p:spPr/>
        <p:txBody>
          <a:bodyPr/>
          <a:lstStyle/>
          <a:p>
            <a:fld id="{69C126A4-BD19-47E2-8A0E-0DE1B9D8C925}" type="slidenum">
              <a:rPr lang="en-US" smtClean="0"/>
              <a:pPr/>
              <a:t>58</a:t>
            </a:fld>
            <a:endParaRPr lang="en-US"/>
          </a:p>
        </p:txBody>
      </p:sp>
      <p:pic>
        <p:nvPicPr>
          <p:cNvPr id="5" name="Picture 4">
            <a:extLst>
              <a:ext uri="{FF2B5EF4-FFF2-40B4-BE49-F238E27FC236}">
                <a16:creationId xmlns:a16="http://schemas.microsoft.com/office/drawing/2014/main" id="{57121344-65C9-46FF-FAB2-BC47D9678D68}"/>
              </a:ext>
            </a:extLst>
          </p:cNvPr>
          <p:cNvPicPr>
            <a:picLocks noChangeAspect="1"/>
          </p:cNvPicPr>
          <p:nvPr/>
        </p:nvPicPr>
        <p:blipFill rotWithShape="1">
          <a:blip r:embed="rId7"/>
          <a:srcRect l="19336" t="17853" r="20833" b="6363"/>
          <a:stretch/>
        </p:blipFill>
        <p:spPr bwMode="auto">
          <a:xfrm>
            <a:off x="1091854" y="3076402"/>
            <a:ext cx="3556000" cy="2533650"/>
          </a:xfrm>
          <a:prstGeom prst="rect">
            <a:avLst/>
          </a:prstGeom>
          <a:ln>
            <a:solidFill>
              <a:schemeClr val="bg2">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25810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6EE3-36AA-2513-3896-5BB19CABEF93}"/>
              </a:ext>
            </a:extLst>
          </p:cNvPr>
          <p:cNvSpPr>
            <a:spLocks noGrp="1"/>
          </p:cNvSpPr>
          <p:nvPr>
            <p:ph type="title"/>
          </p:nvPr>
        </p:nvSpPr>
        <p:spPr/>
        <p:txBody>
          <a:bodyPr/>
          <a:lstStyle/>
          <a:p>
            <a:r>
              <a:rPr lang="en-US"/>
              <a:t>TELPAS Alternate Educator Guide</a:t>
            </a:r>
          </a:p>
        </p:txBody>
      </p:sp>
      <p:sp>
        <p:nvSpPr>
          <p:cNvPr id="3" name="Content Placeholder 2">
            <a:extLst>
              <a:ext uri="{FF2B5EF4-FFF2-40B4-BE49-F238E27FC236}">
                <a16:creationId xmlns:a16="http://schemas.microsoft.com/office/drawing/2014/main" id="{754A8C86-5C78-52E9-640D-94A5207F5E6E}"/>
              </a:ext>
            </a:extLst>
          </p:cNvPr>
          <p:cNvSpPr>
            <a:spLocks noGrp="1"/>
          </p:cNvSpPr>
          <p:nvPr>
            <p:ph idx="1"/>
          </p:nvPr>
        </p:nvSpPr>
        <p:spPr>
          <a:xfrm>
            <a:off x="5027760" y="2079093"/>
            <a:ext cx="6109048" cy="2699814"/>
          </a:xfrm>
        </p:spPr>
        <p:txBody>
          <a:bodyPr/>
          <a:lstStyle/>
          <a:p>
            <a:r>
              <a:rPr lang="en-US"/>
              <a:t>Is no longer combined with TELPAS</a:t>
            </a:r>
          </a:p>
          <a:p>
            <a:r>
              <a:rPr lang="en-US"/>
              <a:t>Provides an overview of TELPAS Alternate assessment program</a:t>
            </a:r>
          </a:p>
          <a:p>
            <a:r>
              <a:rPr lang="en-US"/>
              <a:t>Includes the student response modes that test administrators should be familiar with</a:t>
            </a:r>
          </a:p>
          <a:p>
            <a:endParaRPr lang="en-US"/>
          </a:p>
        </p:txBody>
      </p:sp>
      <p:sp>
        <p:nvSpPr>
          <p:cNvPr id="4" name="Slide Number Placeholder 3">
            <a:extLst>
              <a:ext uri="{FF2B5EF4-FFF2-40B4-BE49-F238E27FC236}">
                <a16:creationId xmlns:a16="http://schemas.microsoft.com/office/drawing/2014/main" id="{1B2EF581-C798-6B81-4009-FE94E725A32A}"/>
              </a:ext>
            </a:extLst>
          </p:cNvPr>
          <p:cNvSpPr>
            <a:spLocks noGrp="1"/>
          </p:cNvSpPr>
          <p:nvPr>
            <p:ph type="sldNum" sz="quarter" idx="4"/>
          </p:nvPr>
        </p:nvSpPr>
        <p:spPr/>
        <p:txBody>
          <a:bodyPr/>
          <a:lstStyle/>
          <a:p>
            <a:fld id="{69C126A4-BD19-47E2-8A0E-0DE1B9D8C925}" type="slidenum">
              <a:rPr lang="en-US" smtClean="0"/>
              <a:pPr/>
              <a:t>59</a:t>
            </a:fld>
            <a:endParaRPr lang="en-US"/>
          </a:p>
        </p:txBody>
      </p:sp>
      <p:pic>
        <p:nvPicPr>
          <p:cNvPr id="5" name="Picture 4">
            <a:extLst>
              <a:ext uri="{FF2B5EF4-FFF2-40B4-BE49-F238E27FC236}">
                <a16:creationId xmlns:a16="http://schemas.microsoft.com/office/drawing/2014/main" id="{E583DF65-55E5-6C39-FF0B-E6B809FB12FF}"/>
              </a:ext>
            </a:extLst>
          </p:cNvPr>
          <p:cNvPicPr>
            <a:picLocks noChangeAspect="1"/>
          </p:cNvPicPr>
          <p:nvPr/>
        </p:nvPicPr>
        <p:blipFill rotWithShape="1">
          <a:blip r:embed="rId3"/>
          <a:srcRect l="46154" t="23361" r="20620" b="6363"/>
          <a:stretch/>
        </p:blipFill>
        <p:spPr bwMode="auto">
          <a:xfrm>
            <a:off x="1055190" y="1495651"/>
            <a:ext cx="3685134" cy="4384243"/>
          </a:xfrm>
          <a:prstGeom prst="rect">
            <a:avLst/>
          </a:prstGeom>
          <a:ln>
            <a:solidFill>
              <a:schemeClr val="bg2">
                <a:lumMod val="7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0389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CF56-7061-485F-BF8E-11FB0A4BF7D7}"/>
              </a:ext>
            </a:extLst>
          </p:cNvPr>
          <p:cNvSpPr>
            <a:spLocks noGrp="1"/>
          </p:cNvSpPr>
          <p:nvPr>
            <p:ph type="title"/>
          </p:nvPr>
        </p:nvSpPr>
        <p:spPr/>
        <p:txBody>
          <a:bodyPr/>
          <a:lstStyle/>
          <a:p>
            <a:r>
              <a:rPr lang="en-US">
                <a:cs typeface="Calibri"/>
              </a:rPr>
              <a:t>TELPAS Components</a:t>
            </a:r>
            <a:endParaRPr lang="en-US"/>
          </a:p>
        </p:txBody>
      </p:sp>
      <p:grpSp>
        <p:nvGrpSpPr>
          <p:cNvPr id="14" name="Group 13">
            <a:extLst>
              <a:ext uri="{FF2B5EF4-FFF2-40B4-BE49-F238E27FC236}">
                <a16:creationId xmlns:a16="http://schemas.microsoft.com/office/drawing/2014/main" id="{1037DE4E-3B24-4E0D-8114-A8152D4869BB}"/>
              </a:ext>
            </a:extLst>
          </p:cNvPr>
          <p:cNvGrpSpPr/>
          <p:nvPr/>
        </p:nvGrpSpPr>
        <p:grpSpPr>
          <a:xfrm>
            <a:off x="439096" y="1174470"/>
            <a:ext cx="5029201" cy="4398708"/>
            <a:chOff x="838199" y="1893619"/>
            <a:chExt cx="5029201" cy="4398708"/>
          </a:xfrm>
        </p:grpSpPr>
        <p:sp>
          <p:nvSpPr>
            <p:cNvPr id="8" name="Rectangle 7">
              <a:extLst>
                <a:ext uri="{FF2B5EF4-FFF2-40B4-BE49-F238E27FC236}">
                  <a16:creationId xmlns:a16="http://schemas.microsoft.com/office/drawing/2014/main" id="{D9B7EE56-67D5-42F5-B770-D7A6A946E540}"/>
                </a:ext>
              </a:extLst>
            </p:cNvPr>
            <p:cNvSpPr/>
            <p:nvPr/>
          </p:nvSpPr>
          <p:spPr>
            <a:xfrm>
              <a:off x="838200" y="1893619"/>
              <a:ext cx="5029200" cy="8229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Grades K–1</a:t>
              </a:r>
            </a:p>
          </p:txBody>
        </p:sp>
        <p:sp>
          <p:nvSpPr>
            <p:cNvPr id="9" name="Rectangle 8">
              <a:extLst>
                <a:ext uri="{FF2B5EF4-FFF2-40B4-BE49-F238E27FC236}">
                  <a16:creationId xmlns:a16="http://schemas.microsoft.com/office/drawing/2014/main" id="{7401D32F-50F4-4329-9BC1-1FFE9CB71094}"/>
                </a:ext>
              </a:extLst>
            </p:cNvPr>
            <p:cNvSpPr/>
            <p:nvPr/>
          </p:nvSpPr>
          <p:spPr>
            <a:xfrm>
              <a:off x="838199" y="3615672"/>
              <a:ext cx="2651761" cy="12047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Listening</a:t>
              </a:r>
            </a:p>
          </p:txBody>
        </p:sp>
        <p:sp>
          <p:nvSpPr>
            <p:cNvPr id="10" name="Rectangle 9">
              <a:extLst>
                <a:ext uri="{FF2B5EF4-FFF2-40B4-BE49-F238E27FC236}">
                  <a16:creationId xmlns:a16="http://schemas.microsoft.com/office/drawing/2014/main" id="{156A2A81-2EF2-41FC-825A-BFF7C8ABBA32}"/>
                </a:ext>
              </a:extLst>
            </p:cNvPr>
            <p:cNvSpPr/>
            <p:nvPr/>
          </p:nvSpPr>
          <p:spPr>
            <a:xfrm>
              <a:off x="838199" y="2823161"/>
              <a:ext cx="5029199" cy="702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Holistically-rated Assessments</a:t>
              </a:r>
            </a:p>
          </p:txBody>
        </p:sp>
        <p:sp>
          <p:nvSpPr>
            <p:cNvPr id="11" name="Rectangle 10">
              <a:extLst>
                <a:ext uri="{FF2B5EF4-FFF2-40B4-BE49-F238E27FC236}">
                  <a16:creationId xmlns:a16="http://schemas.microsoft.com/office/drawing/2014/main" id="{B133355B-6578-4BDC-B3FB-E245666587AC}"/>
                </a:ext>
              </a:extLst>
            </p:cNvPr>
            <p:cNvSpPr/>
            <p:nvPr/>
          </p:nvSpPr>
          <p:spPr>
            <a:xfrm>
              <a:off x="3593918" y="3615672"/>
              <a:ext cx="2273477" cy="12047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Speaking</a:t>
              </a:r>
            </a:p>
          </p:txBody>
        </p:sp>
        <p:sp>
          <p:nvSpPr>
            <p:cNvPr id="12" name="Rectangle 11">
              <a:extLst>
                <a:ext uri="{FF2B5EF4-FFF2-40B4-BE49-F238E27FC236}">
                  <a16:creationId xmlns:a16="http://schemas.microsoft.com/office/drawing/2014/main" id="{7D529386-67F4-421D-9339-FF6E98D78B28}"/>
                </a:ext>
              </a:extLst>
            </p:cNvPr>
            <p:cNvSpPr/>
            <p:nvPr/>
          </p:nvSpPr>
          <p:spPr>
            <a:xfrm>
              <a:off x="838199" y="4928357"/>
              <a:ext cx="2651761" cy="13639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Reading</a:t>
              </a:r>
            </a:p>
          </p:txBody>
        </p:sp>
        <p:sp>
          <p:nvSpPr>
            <p:cNvPr id="13" name="Rectangle 12">
              <a:extLst>
                <a:ext uri="{FF2B5EF4-FFF2-40B4-BE49-F238E27FC236}">
                  <a16:creationId xmlns:a16="http://schemas.microsoft.com/office/drawing/2014/main" id="{80832543-F59F-42A9-BB68-9F2D98D9C6F1}"/>
                </a:ext>
              </a:extLst>
            </p:cNvPr>
            <p:cNvSpPr/>
            <p:nvPr/>
          </p:nvSpPr>
          <p:spPr>
            <a:xfrm>
              <a:off x="3593918" y="4892336"/>
              <a:ext cx="2273477" cy="139999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Writing </a:t>
              </a:r>
            </a:p>
          </p:txBody>
        </p:sp>
      </p:grpSp>
      <p:grpSp>
        <p:nvGrpSpPr>
          <p:cNvPr id="3" name="Group 2">
            <a:extLst>
              <a:ext uri="{FF2B5EF4-FFF2-40B4-BE49-F238E27FC236}">
                <a16:creationId xmlns:a16="http://schemas.microsoft.com/office/drawing/2014/main" id="{EAACDB83-36A9-8B37-4F72-3EE6916C1211}"/>
              </a:ext>
            </a:extLst>
          </p:cNvPr>
          <p:cNvGrpSpPr/>
          <p:nvPr/>
        </p:nvGrpSpPr>
        <p:grpSpPr>
          <a:xfrm>
            <a:off x="5859174" y="1165004"/>
            <a:ext cx="5580926" cy="4408174"/>
            <a:chOff x="5859174" y="1165004"/>
            <a:chExt cx="5580926" cy="4408174"/>
          </a:xfrm>
        </p:grpSpPr>
        <p:sp>
          <p:nvSpPr>
            <p:cNvPr id="20" name="Rectangle 19">
              <a:extLst>
                <a:ext uri="{FF2B5EF4-FFF2-40B4-BE49-F238E27FC236}">
                  <a16:creationId xmlns:a16="http://schemas.microsoft.com/office/drawing/2014/main" id="{25B12116-B1D0-41DB-B543-89D2324D1974}"/>
                </a:ext>
              </a:extLst>
            </p:cNvPr>
            <p:cNvSpPr/>
            <p:nvPr/>
          </p:nvSpPr>
          <p:spPr>
            <a:xfrm>
              <a:off x="5859174" y="2871393"/>
              <a:ext cx="5580925" cy="134965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Listening and Speaking</a:t>
              </a:r>
            </a:p>
            <a:p>
              <a:pPr algn="ctr"/>
              <a:r>
                <a:rPr lang="en-US" sz="2400">
                  <a:cs typeface="Calibri"/>
                </a:rPr>
                <a:t>(2-3, 4-5, 6-8, 9-12)</a:t>
              </a:r>
            </a:p>
          </p:txBody>
        </p:sp>
        <p:sp>
          <p:nvSpPr>
            <p:cNvPr id="21" name="Rectangle 20">
              <a:extLst>
                <a:ext uri="{FF2B5EF4-FFF2-40B4-BE49-F238E27FC236}">
                  <a16:creationId xmlns:a16="http://schemas.microsoft.com/office/drawing/2014/main" id="{98900AE5-521C-442C-A4DE-5995D70BF139}"/>
                </a:ext>
              </a:extLst>
            </p:cNvPr>
            <p:cNvSpPr/>
            <p:nvPr/>
          </p:nvSpPr>
          <p:spPr>
            <a:xfrm>
              <a:off x="5859174" y="4274730"/>
              <a:ext cx="5580925" cy="12984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Reading and Writing</a:t>
              </a:r>
            </a:p>
            <a:p>
              <a:pPr algn="ctr"/>
              <a:r>
                <a:rPr lang="en-US" sz="2400">
                  <a:cs typeface="Calibri"/>
                </a:rPr>
                <a:t>(2, 3, 4-5, 6-7, 8-9, 10-12)</a:t>
              </a:r>
            </a:p>
          </p:txBody>
        </p:sp>
        <p:sp>
          <p:nvSpPr>
            <p:cNvPr id="22" name="Content Placeholder 6">
              <a:extLst>
                <a:ext uri="{FF2B5EF4-FFF2-40B4-BE49-F238E27FC236}">
                  <a16:creationId xmlns:a16="http://schemas.microsoft.com/office/drawing/2014/main" id="{48EFB934-EDAA-431B-B451-AEDC518976C0}"/>
                </a:ext>
              </a:extLst>
            </p:cNvPr>
            <p:cNvSpPr txBox="1">
              <a:spLocks/>
            </p:cNvSpPr>
            <p:nvPr/>
          </p:nvSpPr>
          <p:spPr>
            <a:xfrm>
              <a:off x="5859175" y="1165004"/>
              <a:ext cx="5580925" cy="8229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3200"/>
                <a:t>Grades 2–12</a:t>
              </a:r>
            </a:p>
          </p:txBody>
        </p:sp>
        <p:sp>
          <p:nvSpPr>
            <p:cNvPr id="24" name="Rectangle 23">
              <a:extLst>
                <a:ext uri="{FF2B5EF4-FFF2-40B4-BE49-F238E27FC236}">
                  <a16:creationId xmlns:a16="http://schemas.microsoft.com/office/drawing/2014/main" id="{E6735E1C-BF9B-4F38-B8C8-463901BA84B8}"/>
                </a:ext>
              </a:extLst>
            </p:cNvPr>
            <p:cNvSpPr/>
            <p:nvPr/>
          </p:nvSpPr>
          <p:spPr>
            <a:xfrm>
              <a:off x="5859175" y="2094546"/>
              <a:ext cx="5580925" cy="731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Online Tests</a:t>
              </a:r>
            </a:p>
          </p:txBody>
        </p:sp>
      </p:grpSp>
      <p:sp>
        <p:nvSpPr>
          <p:cNvPr id="6" name="Slide Number Placeholder 5">
            <a:extLst>
              <a:ext uri="{FF2B5EF4-FFF2-40B4-BE49-F238E27FC236}">
                <a16:creationId xmlns:a16="http://schemas.microsoft.com/office/drawing/2014/main" id="{AF690019-4965-4B1B-A4C9-9F4F4234353F}"/>
              </a:ext>
            </a:extLst>
          </p:cNvPr>
          <p:cNvSpPr>
            <a:spLocks noGrp="1"/>
          </p:cNvSpPr>
          <p:nvPr>
            <p:ph type="sldNum" sz="quarter" idx="4"/>
          </p:nvPr>
        </p:nvSpPr>
        <p:spPr/>
        <p:txBody>
          <a:bodyPr/>
          <a:lstStyle/>
          <a:p>
            <a:fld id="{69C126A4-BD19-47E2-8A0E-0DE1B9D8C925}" type="slidenum">
              <a:rPr lang="en-US" smtClean="0"/>
              <a:pPr/>
              <a:t>6</a:t>
            </a:fld>
            <a:endParaRPr lang="en-US"/>
          </a:p>
        </p:txBody>
      </p:sp>
    </p:spTree>
    <p:extLst>
      <p:ext uri="{BB962C8B-B14F-4D97-AF65-F5344CB8AC3E}">
        <p14:creationId xmlns:p14="http://schemas.microsoft.com/office/powerpoint/2010/main" val="3060120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99B8-7EDB-9AFF-10CB-AA8C435E9BC2}"/>
              </a:ext>
            </a:extLst>
          </p:cNvPr>
          <p:cNvSpPr>
            <a:spLocks noGrp="1"/>
          </p:cNvSpPr>
          <p:nvPr>
            <p:ph type="title"/>
          </p:nvPr>
        </p:nvSpPr>
        <p:spPr>
          <a:xfrm>
            <a:off x="535171" y="197618"/>
            <a:ext cx="11233747" cy="751350"/>
          </a:xfrm>
        </p:spPr>
        <p:txBody>
          <a:bodyPr>
            <a:normAutofit fontScale="90000"/>
          </a:bodyPr>
          <a:lstStyle/>
          <a:p>
            <a:r>
              <a:rPr lang="en-US"/>
              <a:t>TELPAS Alternate Administration Deadline, 3/29, 11:59 p.m. (CT)*</a:t>
            </a:r>
          </a:p>
        </p:txBody>
      </p:sp>
      <p:sp>
        <p:nvSpPr>
          <p:cNvPr id="4" name="Slide Number Placeholder 3">
            <a:extLst>
              <a:ext uri="{FF2B5EF4-FFF2-40B4-BE49-F238E27FC236}">
                <a16:creationId xmlns:a16="http://schemas.microsoft.com/office/drawing/2014/main" id="{5F7AA1A1-9390-6C97-E820-1E2BBD23064B}"/>
              </a:ext>
            </a:extLst>
          </p:cNvPr>
          <p:cNvSpPr>
            <a:spLocks noGrp="1"/>
          </p:cNvSpPr>
          <p:nvPr>
            <p:ph type="sldNum" sz="quarter" idx="4"/>
          </p:nvPr>
        </p:nvSpPr>
        <p:spPr/>
        <p:txBody>
          <a:bodyPr/>
          <a:lstStyle/>
          <a:p>
            <a:fld id="{69C126A4-BD19-47E2-8A0E-0DE1B9D8C925}" type="slidenum">
              <a:rPr lang="en-US" smtClean="0"/>
              <a:pPr/>
              <a:t>60</a:t>
            </a:fld>
            <a:endParaRPr lang="en-US"/>
          </a:p>
        </p:txBody>
      </p:sp>
      <p:graphicFrame>
        <p:nvGraphicFramePr>
          <p:cNvPr id="11" name="Table 5">
            <a:extLst>
              <a:ext uri="{FF2B5EF4-FFF2-40B4-BE49-F238E27FC236}">
                <a16:creationId xmlns:a16="http://schemas.microsoft.com/office/drawing/2014/main" id="{618533D5-67E0-0ACC-16D0-ED08AF8F52F7}"/>
              </a:ext>
            </a:extLst>
          </p:cNvPr>
          <p:cNvGraphicFramePr>
            <a:graphicFrameLocks/>
          </p:cNvGraphicFramePr>
          <p:nvPr>
            <p:extLst>
              <p:ext uri="{D42A27DB-BD31-4B8C-83A1-F6EECF244321}">
                <p14:modId xmlns:p14="http://schemas.microsoft.com/office/powerpoint/2010/main" val="4223142084"/>
              </p:ext>
            </p:extLst>
          </p:nvPr>
        </p:nvGraphicFramePr>
        <p:xfrm>
          <a:off x="535171" y="1578118"/>
          <a:ext cx="11121657" cy="2748280"/>
        </p:xfrm>
        <a:graphic>
          <a:graphicData uri="http://schemas.openxmlformats.org/drawingml/2006/table">
            <a:tbl>
              <a:tblPr firstRow="1" bandRow="1">
                <a:tableStyleId>{5C22544A-7EE6-4342-B048-85BDC9FD1C3A}</a:tableStyleId>
              </a:tblPr>
              <a:tblGrid>
                <a:gridCol w="1552936">
                  <a:extLst>
                    <a:ext uri="{9D8B030D-6E8A-4147-A177-3AD203B41FA5}">
                      <a16:colId xmlns:a16="http://schemas.microsoft.com/office/drawing/2014/main" val="2091598621"/>
                    </a:ext>
                  </a:extLst>
                </a:gridCol>
                <a:gridCol w="5036024">
                  <a:extLst>
                    <a:ext uri="{9D8B030D-6E8A-4147-A177-3AD203B41FA5}">
                      <a16:colId xmlns:a16="http://schemas.microsoft.com/office/drawing/2014/main" val="4180693043"/>
                    </a:ext>
                  </a:extLst>
                </a:gridCol>
                <a:gridCol w="4532697">
                  <a:extLst>
                    <a:ext uri="{9D8B030D-6E8A-4147-A177-3AD203B41FA5}">
                      <a16:colId xmlns:a16="http://schemas.microsoft.com/office/drawing/2014/main" val="4104390200"/>
                    </a:ext>
                  </a:extLst>
                </a:gridCol>
              </a:tblGrid>
              <a:tr h="370840">
                <a:tc>
                  <a:txBody>
                    <a:bodyPr/>
                    <a:lstStyle/>
                    <a:p>
                      <a:pPr algn="ctr"/>
                      <a:r>
                        <a:rPr lang="en-US"/>
                        <a:t>System</a:t>
                      </a:r>
                    </a:p>
                  </a:txBody>
                  <a:tcPr/>
                </a:tc>
                <a:tc>
                  <a:txBody>
                    <a:bodyPr/>
                    <a:lstStyle/>
                    <a:p>
                      <a:pPr algn="ctr"/>
                      <a:r>
                        <a:rPr lang="en-US"/>
                        <a:t>Information</a:t>
                      </a:r>
                    </a:p>
                  </a:txBody>
                  <a:tcPr/>
                </a:tc>
                <a:tc>
                  <a:txBody>
                    <a:bodyPr/>
                    <a:lstStyle/>
                    <a:p>
                      <a:pPr algn="ctr"/>
                      <a:r>
                        <a:rPr lang="en-US"/>
                        <a:t>Recommendation(s)</a:t>
                      </a:r>
                    </a:p>
                  </a:txBody>
                  <a:tcPr/>
                </a:tc>
                <a:extLst>
                  <a:ext uri="{0D108BD9-81ED-4DB2-BD59-A6C34878D82A}">
                    <a16:rowId xmlns:a16="http://schemas.microsoft.com/office/drawing/2014/main" val="2224493354"/>
                  </a:ext>
                </a:extLst>
              </a:tr>
              <a:tr h="370840">
                <a:tc>
                  <a:txBody>
                    <a:bodyPr/>
                    <a:lstStyle/>
                    <a:p>
                      <a:pPr algn="ctr"/>
                      <a:r>
                        <a:rPr lang="en-US" b="1"/>
                        <a:t>TIDE</a:t>
                      </a:r>
                    </a:p>
                  </a:txBody>
                  <a:tcPr anchor="ctr"/>
                </a:tc>
                <a:tc>
                  <a:txBody>
                    <a:bodyPr/>
                    <a:lstStyle/>
                    <a:p>
                      <a:pPr marL="285750" indent="-285750">
                        <a:buFont typeface="Arial" panose="020B0604020202020204" pitchFamily="34" charset="0"/>
                        <a:buChar char="•"/>
                      </a:pPr>
                      <a:r>
                        <a:rPr lang="en-US"/>
                        <a:t>all student information, including student demographics, years in U.S. schools, program enrollment</a:t>
                      </a:r>
                    </a:p>
                    <a:p>
                      <a:pPr marL="285750" indent="-285750">
                        <a:buFont typeface="Arial" panose="020B0604020202020204" pitchFamily="34" charset="0"/>
                        <a:buChar char="•"/>
                      </a:pPr>
                      <a:r>
                        <a:rPr lang="en-US"/>
                        <a:t>score codes for non-participation (see next slide)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30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30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Reserve time to verify information before the end of the administration window </a:t>
                      </a:r>
                    </a:p>
                  </a:txBody>
                  <a:tcPr/>
                </a:tc>
                <a:extLst>
                  <a:ext uri="{0D108BD9-81ED-4DB2-BD59-A6C34878D82A}">
                    <a16:rowId xmlns:a16="http://schemas.microsoft.com/office/drawing/2014/main" val="1328647203"/>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t>DEI </a:t>
                      </a:r>
                    </a:p>
                    <a:p>
                      <a:endParaRPr lang="en-US"/>
                    </a:p>
                  </a:txBody>
                  <a:tcPr anchor="ctr"/>
                </a:tc>
                <a:tc>
                  <a:txBody>
                    <a:bodyPr/>
                    <a:lstStyle/>
                    <a:p>
                      <a:pPr marL="285750" indent="-285750">
                        <a:buFont typeface="Arial" panose="020B0604020202020204" pitchFamily="34" charset="0"/>
                        <a:buChar char="•"/>
                      </a:pPr>
                      <a:r>
                        <a:rPr lang="en-US"/>
                        <a:t>student ratings for TELPAS Alternate Observable Behaviors; ratings for all 40 Observable Behaviors must be entered in order for the “test” to be submitted</a:t>
                      </a:r>
                    </a:p>
                  </a:txBody>
                  <a:tcPr/>
                </a:tc>
                <a:tc>
                  <a:txBody>
                    <a:bodyPr/>
                    <a:lstStyle/>
                    <a:p>
                      <a:r>
                        <a:rPr lang="en-US"/>
                        <a:t>Reserve the last 2–3 days of the testing window for DEI submissions</a:t>
                      </a:r>
                    </a:p>
                    <a:p>
                      <a:endParaRPr lang="en-US"/>
                    </a:p>
                  </a:txBody>
                  <a:tcPr/>
                </a:tc>
                <a:extLst>
                  <a:ext uri="{0D108BD9-81ED-4DB2-BD59-A6C34878D82A}">
                    <a16:rowId xmlns:a16="http://schemas.microsoft.com/office/drawing/2014/main" val="2162309573"/>
                  </a:ext>
                </a:extLst>
              </a:tr>
            </a:tbl>
          </a:graphicData>
        </a:graphic>
      </p:graphicFrame>
      <p:pic>
        <p:nvPicPr>
          <p:cNvPr id="3" name="Graphic 2" descr="Comment Important with solid fill">
            <a:extLst>
              <a:ext uri="{FF2B5EF4-FFF2-40B4-BE49-F238E27FC236}">
                <a16:creationId xmlns:a16="http://schemas.microsoft.com/office/drawing/2014/main" id="{1C2C3AE0-64A1-4528-458A-804B1D9F3A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171" y="4420030"/>
            <a:ext cx="914400" cy="914400"/>
          </a:xfrm>
          <a:prstGeom prst="rect">
            <a:avLst/>
          </a:prstGeom>
        </p:spPr>
      </p:pic>
      <p:sp>
        <p:nvSpPr>
          <p:cNvPr id="6" name="TextBox 5">
            <a:extLst>
              <a:ext uri="{FF2B5EF4-FFF2-40B4-BE49-F238E27FC236}">
                <a16:creationId xmlns:a16="http://schemas.microsoft.com/office/drawing/2014/main" id="{2DC586AC-C5AA-208D-524A-499D8915F750}"/>
              </a:ext>
            </a:extLst>
          </p:cNvPr>
          <p:cNvSpPr txBox="1"/>
          <p:nvPr/>
        </p:nvSpPr>
        <p:spPr>
          <a:xfrm>
            <a:off x="1449571" y="4554064"/>
            <a:ext cx="10319347" cy="369332"/>
          </a:xfrm>
          <a:prstGeom prst="rect">
            <a:avLst/>
          </a:prstGeom>
          <a:solidFill>
            <a:schemeClr val="accent2">
              <a:lumMod val="60000"/>
              <a:lumOff val="40000"/>
            </a:schemeClr>
          </a:solidFill>
        </p:spPr>
        <p:txBody>
          <a:bodyPr wrap="square" rtlCol="0">
            <a:spAutoFit/>
          </a:bodyPr>
          <a:lstStyle/>
          <a:p>
            <a:r>
              <a:rPr lang="en-US"/>
              <a:t>*Entered/submitted/uploaded AND processed by this date and time</a:t>
            </a:r>
          </a:p>
        </p:txBody>
      </p:sp>
    </p:spTree>
    <p:extLst>
      <p:ext uri="{BB962C8B-B14F-4D97-AF65-F5344CB8AC3E}">
        <p14:creationId xmlns:p14="http://schemas.microsoft.com/office/powerpoint/2010/main" val="2827058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6B9EF-31F1-EDF4-90DE-14DE448F469D}"/>
              </a:ext>
            </a:extLst>
          </p:cNvPr>
          <p:cNvSpPr>
            <a:spLocks noGrp="1"/>
          </p:cNvSpPr>
          <p:nvPr>
            <p:ph type="title"/>
          </p:nvPr>
        </p:nvSpPr>
        <p:spPr/>
        <p:txBody>
          <a:bodyPr/>
          <a:lstStyle/>
          <a:p>
            <a:r>
              <a:rPr lang="en-US"/>
              <a:t>TELPAS Alternate Score Codes in TIDE</a:t>
            </a:r>
          </a:p>
        </p:txBody>
      </p:sp>
      <p:sp>
        <p:nvSpPr>
          <p:cNvPr id="4" name="Slide Number Placeholder 3">
            <a:extLst>
              <a:ext uri="{FF2B5EF4-FFF2-40B4-BE49-F238E27FC236}">
                <a16:creationId xmlns:a16="http://schemas.microsoft.com/office/drawing/2014/main" id="{F41E1A38-86A1-9F9D-63AD-562648B84907}"/>
              </a:ext>
            </a:extLst>
          </p:cNvPr>
          <p:cNvSpPr>
            <a:spLocks noGrp="1"/>
          </p:cNvSpPr>
          <p:nvPr>
            <p:ph type="sldNum" sz="quarter" idx="4"/>
          </p:nvPr>
        </p:nvSpPr>
        <p:spPr/>
        <p:txBody>
          <a:bodyPr/>
          <a:lstStyle/>
          <a:p>
            <a:fld id="{69C126A4-BD19-47E2-8A0E-0DE1B9D8C925}" type="slidenum">
              <a:rPr lang="en-US" smtClean="0"/>
              <a:pPr/>
              <a:t>61</a:t>
            </a:fld>
            <a:endParaRPr lang="en-US"/>
          </a:p>
        </p:txBody>
      </p:sp>
      <p:graphicFrame>
        <p:nvGraphicFramePr>
          <p:cNvPr id="5" name="Table 9">
            <a:extLst>
              <a:ext uri="{FF2B5EF4-FFF2-40B4-BE49-F238E27FC236}">
                <a16:creationId xmlns:a16="http://schemas.microsoft.com/office/drawing/2014/main" id="{3FF53643-8DE8-A1C2-457A-DD41BB6D8ED8}"/>
              </a:ext>
            </a:extLst>
          </p:cNvPr>
          <p:cNvGraphicFramePr>
            <a:graphicFrameLocks noGrp="1"/>
          </p:cNvGraphicFramePr>
          <p:nvPr>
            <p:extLst>
              <p:ext uri="{D42A27DB-BD31-4B8C-83A1-F6EECF244321}">
                <p14:modId xmlns:p14="http://schemas.microsoft.com/office/powerpoint/2010/main" val="633233664"/>
              </p:ext>
            </p:extLst>
          </p:nvPr>
        </p:nvGraphicFramePr>
        <p:xfrm>
          <a:off x="535172" y="919161"/>
          <a:ext cx="11121655" cy="4503483"/>
        </p:xfrm>
        <a:graphic>
          <a:graphicData uri="http://schemas.openxmlformats.org/drawingml/2006/table">
            <a:tbl>
              <a:tblPr firstRow="1" bandRow="1">
                <a:tableStyleId>{5C22544A-7EE6-4342-B048-85BDC9FD1C3A}</a:tableStyleId>
              </a:tblPr>
              <a:tblGrid>
                <a:gridCol w="857555">
                  <a:extLst>
                    <a:ext uri="{9D8B030D-6E8A-4147-A177-3AD203B41FA5}">
                      <a16:colId xmlns:a16="http://schemas.microsoft.com/office/drawing/2014/main" val="1214652013"/>
                    </a:ext>
                  </a:extLst>
                </a:gridCol>
                <a:gridCol w="1627244">
                  <a:extLst>
                    <a:ext uri="{9D8B030D-6E8A-4147-A177-3AD203B41FA5}">
                      <a16:colId xmlns:a16="http://schemas.microsoft.com/office/drawing/2014/main" val="2986218920"/>
                    </a:ext>
                  </a:extLst>
                </a:gridCol>
                <a:gridCol w="4318428">
                  <a:extLst>
                    <a:ext uri="{9D8B030D-6E8A-4147-A177-3AD203B41FA5}">
                      <a16:colId xmlns:a16="http://schemas.microsoft.com/office/drawing/2014/main" val="3366407707"/>
                    </a:ext>
                  </a:extLst>
                </a:gridCol>
                <a:gridCol w="4318428">
                  <a:extLst>
                    <a:ext uri="{9D8B030D-6E8A-4147-A177-3AD203B41FA5}">
                      <a16:colId xmlns:a16="http://schemas.microsoft.com/office/drawing/2014/main" val="1959654925"/>
                    </a:ext>
                  </a:extLst>
                </a:gridCol>
              </a:tblGrid>
              <a:tr h="392965">
                <a:tc gridSpan="4">
                  <a:txBody>
                    <a:bodyPr/>
                    <a:lstStyle/>
                    <a:p>
                      <a:r>
                        <a:rPr lang="en-US" sz="2000"/>
                        <a:t>Score Codes for TELPAS Alternate</a:t>
                      </a:r>
                    </a:p>
                  </a:txBody>
                  <a:tcPr/>
                </a:tc>
                <a:tc hMerge="1">
                  <a:txBody>
                    <a:bodyPr/>
                    <a:lstStyle/>
                    <a:p>
                      <a:endParaRPr lang="en-US"/>
                    </a:p>
                  </a:txBody>
                  <a:tcPr/>
                </a:tc>
                <a:tc hMerge="1">
                  <a:txBody>
                    <a:bodyPr/>
                    <a:lstStyle/>
                    <a:p>
                      <a:endParaRPr lang="en-US"/>
                    </a:p>
                  </a:txBody>
                  <a:tcPr/>
                </a:tc>
                <a:tc hMerge="1">
                  <a:txBody>
                    <a:bodyPr/>
                    <a:lstStyle/>
                    <a:p>
                      <a:endParaRPr lang="en-US" sz="2000"/>
                    </a:p>
                  </a:txBody>
                  <a:tcPr/>
                </a:tc>
                <a:extLst>
                  <a:ext uri="{0D108BD9-81ED-4DB2-BD59-A6C34878D82A}">
                    <a16:rowId xmlns:a16="http://schemas.microsoft.com/office/drawing/2014/main" val="3033060400"/>
                  </a:ext>
                </a:extLst>
              </a:tr>
              <a:tr h="1178896">
                <a:tc>
                  <a:txBody>
                    <a:bodyPr/>
                    <a:lstStyle/>
                    <a:p>
                      <a:pPr algn="ctr"/>
                      <a:r>
                        <a:rPr lang="en-US" sz="1800"/>
                        <a:t>E</a:t>
                      </a:r>
                    </a:p>
                  </a:txBody>
                  <a:tcPr/>
                </a:tc>
                <a:tc>
                  <a:txBody>
                    <a:bodyPr/>
                    <a:lstStyle/>
                    <a:p>
                      <a:r>
                        <a:rPr lang="en-US" sz="1800"/>
                        <a:t>Extenuating Circumstances</a:t>
                      </a:r>
                    </a:p>
                  </a:txBody>
                  <a:tcPr/>
                </a:tc>
                <a:tc>
                  <a:txBody>
                    <a:bodyPr/>
                    <a:lstStyle/>
                    <a:p>
                      <a:r>
                        <a:rPr kumimoji="0" lang="en-US" sz="1800" b="0" i="0" u="none" strike="noStrike" kern="1200" cap="none" spc="0" normalizeH="0" baseline="0" noProof="0">
                          <a:ln>
                            <a:noFill/>
                          </a:ln>
                          <a:effectLst/>
                          <a:uLnTx/>
                          <a:uFillTx/>
                          <a:latin typeface="+mn-lt"/>
                          <a:ea typeface="+mn-ea"/>
                          <a:cs typeface="+mn-cs"/>
                        </a:rPr>
                        <a:t>An eligible student cannot be rated in all 40 Observable Behaviors due to extenuating circumstances.</a:t>
                      </a:r>
                      <a:r>
                        <a:rPr lang="en-US" sz="1800" b="0" i="0" u="none" strike="noStrike" kern="1200" cap="none" spc="0" normalizeH="0" baseline="0" noProof="0">
                          <a:ln>
                            <a:noFill/>
                          </a:ln>
                          <a:effectLst/>
                          <a:uLnTx/>
                          <a:uFillTx/>
                          <a:latin typeface="+mn-lt"/>
                          <a:ea typeface="+mn-ea"/>
                          <a:cs typeface="+mn-cs"/>
                        </a:rPr>
                        <a:t> </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tc>
                  <a:txBody>
                    <a:bodyPr/>
                    <a:lstStyle/>
                    <a:p>
                      <a:r>
                        <a:rPr kumimoji="0" lang="en-US" sz="1800" b="0" i="0" u="none" strike="noStrike" kern="1200" cap="none" spc="0" normalizeH="0" baseline="0" noProof="0">
                          <a:ln>
                            <a:noFill/>
                          </a:ln>
                          <a:effectLst/>
                          <a:uLnTx/>
                          <a:uFillTx/>
                          <a:latin typeface="+mn-lt"/>
                          <a:ea typeface="+mn-ea"/>
                          <a:cs typeface="+mn-cs"/>
                        </a:rPr>
                        <a:t>Due to the 6-week testing window, this score code should be rarely used as teachers must provide multiple opportunities throughout the assessment window for students to demonstrate their </a:t>
                      </a:r>
                      <a:r>
                        <a:rPr lang="en-US" sz="1800" b="0" i="0" u="none" strike="noStrike" kern="1200" cap="none" spc="0" normalizeH="0" baseline="0" noProof="0">
                          <a:ln>
                            <a:noFill/>
                          </a:ln>
                          <a:effectLst/>
                          <a:uLnTx/>
                          <a:uFillTx/>
                          <a:latin typeface="+mn-lt"/>
                          <a:ea typeface="+mn-ea"/>
                          <a:cs typeface="+mn-cs"/>
                        </a:rPr>
                        <a:t>English language proficiency.</a:t>
                      </a:r>
                      <a:endParaRPr kumimoji="0" lang="en-US" sz="1800" b="0" i="0" u="none" strike="noStrike" kern="1200" cap="none" spc="0" normalizeH="0" baseline="0" noProof="0">
                        <a:ln>
                          <a:noFill/>
                        </a:ln>
                        <a:solidFill>
                          <a:prstClr val="black"/>
                        </a:solidFill>
                        <a:effectLst/>
                        <a:uLnTx/>
                        <a:uFillTx/>
                        <a:latin typeface="+mn-lt"/>
                        <a:ea typeface="+mn-ea"/>
                        <a:cs typeface="+mn-cs"/>
                      </a:endParaRPr>
                    </a:p>
                    <a:p>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026681714"/>
                  </a:ext>
                </a:extLst>
              </a:tr>
              <a:tr h="906843">
                <a:tc>
                  <a:txBody>
                    <a:bodyPr/>
                    <a:lstStyle/>
                    <a:p>
                      <a:pPr algn="ctr"/>
                      <a:r>
                        <a:rPr lang="en-US" sz="1800"/>
                        <a:t>M</a:t>
                      </a:r>
                    </a:p>
                  </a:txBody>
                  <a:tcPr/>
                </a:tc>
                <a:tc>
                  <a:txBody>
                    <a:bodyPr/>
                    <a:lstStyle/>
                    <a:p>
                      <a:r>
                        <a:rPr lang="en-US" sz="1800"/>
                        <a:t>Medical Exception (ME)</a:t>
                      </a:r>
                    </a:p>
                  </a:txBody>
                  <a:tcPr/>
                </a:tc>
                <a:tc rowSpan="2">
                  <a:txBody>
                    <a:bodyPr/>
                    <a:lstStyle/>
                    <a:p>
                      <a:r>
                        <a:rPr lang="en-US" sz="1800"/>
                        <a:t>The ARD Committee, in conjunction with the LPAC, has determined that the student has met eligibility criteria for ME or for NAAR and will not participate in TELPAS Alternate. </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These decisions should have been made prior to attempting to administer the assessment and requires documentation in the student’s individualized education program.</a:t>
                      </a:r>
                    </a:p>
                    <a:p>
                      <a:endParaRPr lang="en-US" sz="1800"/>
                    </a:p>
                  </a:txBody>
                  <a:tcPr/>
                </a:tc>
                <a:extLst>
                  <a:ext uri="{0D108BD9-81ED-4DB2-BD59-A6C34878D82A}">
                    <a16:rowId xmlns:a16="http://schemas.microsoft.com/office/drawing/2014/main" val="259312481"/>
                  </a:ext>
                </a:extLst>
              </a:tr>
              <a:tr h="1178896">
                <a:tc>
                  <a:txBody>
                    <a:bodyPr/>
                    <a:lstStyle/>
                    <a:p>
                      <a:pPr algn="ctr"/>
                      <a:r>
                        <a:rPr lang="en-US" sz="1800"/>
                        <a:t>N</a:t>
                      </a:r>
                    </a:p>
                  </a:txBody>
                  <a:tcPr>
                    <a:solidFill>
                      <a:srgbClr val="E7EBF3"/>
                    </a:solidFill>
                  </a:tcPr>
                </a:tc>
                <a:tc>
                  <a:txBody>
                    <a:bodyPr/>
                    <a:lstStyle/>
                    <a:p>
                      <a:r>
                        <a:rPr lang="en-US" sz="1800"/>
                        <a:t>No Authentic Academic Response (NAAR)</a:t>
                      </a:r>
                    </a:p>
                  </a:txBody>
                  <a:tcPr>
                    <a:solidFill>
                      <a:srgbClr val="E7EBF3"/>
                    </a:solidFill>
                  </a:tcPr>
                </a:tc>
                <a:tc vMerge="1">
                  <a:txBody>
                    <a:bodyPr/>
                    <a:lstStyle/>
                    <a:p>
                      <a:r>
                        <a:rPr lang="en-US" sz="1800"/>
                        <a:t>Examples for this score code include a student did not complete test due to illness or a test administration irregularity. </a:t>
                      </a:r>
                    </a:p>
                  </a:txBody>
                  <a:tcPr/>
                </a:tc>
                <a:tc vMerge="1">
                  <a:txBody>
                    <a:bodyPr/>
                    <a:lstStyle/>
                    <a:p>
                      <a:endParaRPr lang="en-US" sz="1800"/>
                    </a:p>
                  </a:txBody>
                  <a:tcPr/>
                </a:tc>
                <a:extLst>
                  <a:ext uri="{0D108BD9-81ED-4DB2-BD59-A6C34878D82A}">
                    <a16:rowId xmlns:a16="http://schemas.microsoft.com/office/drawing/2014/main" val="2434032527"/>
                  </a:ext>
                </a:extLst>
              </a:tr>
            </a:tbl>
          </a:graphicData>
        </a:graphic>
      </p:graphicFrame>
    </p:spTree>
    <p:extLst>
      <p:ext uri="{BB962C8B-B14F-4D97-AF65-F5344CB8AC3E}">
        <p14:creationId xmlns:p14="http://schemas.microsoft.com/office/powerpoint/2010/main" val="1508284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Alternate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2754014527"/>
              </p:ext>
            </p:extLst>
          </p:nvPr>
        </p:nvGraphicFramePr>
        <p:xfrm>
          <a:off x="395193" y="904580"/>
          <a:ext cx="11121657" cy="4979926"/>
        </p:xfrm>
        <a:graphic>
          <a:graphicData uri="http://schemas.openxmlformats.org/drawingml/2006/table">
            <a:tbl>
              <a:tblPr firstRow="1" bandRow="1">
                <a:tableStyleId>{21E4AEA4-8DFA-4A89-87EB-49C32662AFE0}</a:tableStyleId>
              </a:tblPr>
              <a:tblGrid>
                <a:gridCol w="1840990">
                  <a:extLst>
                    <a:ext uri="{9D8B030D-6E8A-4147-A177-3AD203B41FA5}">
                      <a16:colId xmlns:a16="http://schemas.microsoft.com/office/drawing/2014/main" val="2541376817"/>
                    </a:ext>
                  </a:extLst>
                </a:gridCol>
                <a:gridCol w="7220128">
                  <a:extLst>
                    <a:ext uri="{9D8B030D-6E8A-4147-A177-3AD203B41FA5}">
                      <a16:colId xmlns:a16="http://schemas.microsoft.com/office/drawing/2014/main" val="308167985"/>
                    </a:ext>
                  </a:extLst>
                </a:gridCol>
                <a:gridCol w="2060539">
                  <a:extLst>
                    <a:ext uri="{9D8B030D-6E8A-4147-A177-3AD203B41FA5}">
                      <a16:colId xmlns:a16="http://schemas.microsoft.com/office/drawing/2014/main" val="799887904"/>
                    </a:ext>
                  </a:extLst>
                </a:gridCol>
              </a:tblGrid>
              <a:tr h="486914">
                <a:tc>
                  <a:txBody>
                    <a:bodyPr/>
                    <a:lstStyle/>
                    <a:p>
                      <a:pPr algn="ctr"/>
                      <a:r>
                        <a:rPr lang="en-US"/>
                        <a:t>Resource</a:t>
                      </a:r>
                      <a:endParaRPr lang="en-US">
                        <a:latin typeface="+mn-lt"/>
                      </a:endParaRPr>
                    </a:p>
                  </a:txBody>
                  <a:tcPr/>
                </a:tc>
                <a:tc>
                  <a:txBody>
                    <a:bodyPr/>
                    <a:lstStyle/>
                    <a:p>
                      <a:pPr algn="ctr"/>
                      <a:r>
                        <a:rPr lang="en-US"/>
                        <a:t>Purpose</a:t>
                      </a:r>
                      <a:endParaRPr lang="en-US">
                        <a:latin typeface="+mn-lt"/>
                      </a:endParaRPr>
                    </a:p>
                  </a:txBody>
                  <a:tcPr/>
                </a:tc>
                <a:tc>
                  <a:txBody>
                    <a:bodyPr/>
                    <a:lstStyle/>
                    <a:p>
                      <a:pPr algn="ctr"/>
                      <a:r>
                        <a:rPr lang="en-US"/>
                        <a:t>Audience</a:t>
                      </a:r>
                      <a:endParaRPr lang="en-US">
                        <a:latin typeface="+mn-lt"/>
                      </a:endParaRPr>
                    </a:p>
                  </a:txBody>
                  <a:tcPr/>
                </a:tc>
                <a:extLst>
                  <a:ext uri="{0D108BD9-81ED-4DB2-BD59-A6C34878D82A}">
                    <a16:rowId xmlns:a16="http://schemas.microsoft.com/office/drawing/2014/main" val="1953888081"/>
                  </a:ext>
                </a:extLst>
              </a:tr>
              <a:tr h="942779">
                <a:tc>
                  <a:txBody>
                    <a:bodyPr/>
                    <a:lstStyle/>
                    <a:p>
                      <a:r>
                        <a:rPr lang="en-US">
                          <a:solidFill>
                            <a:schemeClr val="accent1">
                              <a:lumMod val="75000"/>
                            </a:schemeClr>
                          </a:solidFill>
                          <a:hlinkClick r:id="rId3">
                            <a:extLst>
                              <a:ext uri="{A12FA001-AC4F-418D-AE19-62706E023703}">
                                <ahyp:hlinkClr xmlns:ahyp="http://schemas.microsoft.com/office/drawing/2018/hyperlinkcolor" val="tx"/>
                              </a:ext>
                            </a:extLst>
                          </a:hlinkClick>
                        </a:rPr>
                        <a:t>TELPAS Alternate Educator Guide</a:t>
                      </a:r>
                      <a:r>
                        <a:rPr lang="en-US" sz="1800" b="0" u="none" strike="noStrike" noProof="0">
                          <a:solidFill>
                            <a:schemeClr val="accent1">
                              <a:lumMod val="75000"/>
                            </a:schemeClr>
                          </a:solidFill>
                        </a:rPr>
                        <a:t> </a:t>
                      </a:r>
                      <a:endParaRPr lang="en-US">
                        <a:solidFill>
                          <a:schemeClr val="accent1">
                            <a:lumMod val="75000"/>
                          </a:schemeClr>
                        </a:solidFill>
                        <a:latin typeface="+mn-lt"/>
                      </a:endParaRPr>
                    </a:p>
                  </a:txBody>
                  <a:tcPr/>
                </a:tc>
                <a:tc>
                  <a:txBody>
                    <a:bodyPr/>
                    <a:lstStyle/>
                    <a:p>
                      <a:r>
                        <a:rPr lang="en-US">
                          <a:solidFill>
                            <a:schemeClr val="tx1"/>
                          </a:solidFill>
                        </a:rPr>
                        <a:t>Provides an overview of TELPAS Alternate and serves to support effective implementation of the ELPS. </a:t>
                      </a:r>
                      <a:endParaRPr lang="en-US">
                        <a:solidFill>
                          <a:schemeClr val="accent2"/>
                        </a:solidFill>
                        <a:latin typeface="+mn-lt"/>
                      </a:endParaRPr>
                    </a:p>
                  </a:txBody>
                  <a:tcPr/>
                </a:tc>
                <a:tc>
                  <a:txBody>
                    <a:bodyPr/>
                    <a:lstStyle/>
                    <a:p>
                      <a:r>
                        <a:rPr lang="en-US"/>
                        <a:t>Administrators, Coordinators, Teachers  </a:t>
                      </a:r>
                      <a:endParaRPr lang="en-US">
                        <a:latin typeface="+mn-lt"/>
                      </a:endParaRPr>
                    </a:p>
                  </a:txBody>
                  <a:tcPr/>
                </a:tc>
                <a:extLst>
                  <a:ext uri="{0D108BD9-81ED-4DB2-BD59-A6C34878D82A}">
                    <a16:rowId xmlns:a16="http://schemas.microsoft.com/office/drawing/2014/main" val="595102743"/>
                  </a:ext>
                </a:extLst>
              </a:tr>
              <a:tr h="942779">
                <a:tc>
                  <a:txBody>
                    <a:bodyPr/>
                    <a:lstStyle/>
                    <a:p>
                      <a:r>
                        <a:rPr lang="en-US">
                          <a:solidFill>
                            <a:schemeClr val="accent1">
                              <a:lumMod val="75000"/>
                            </a:schemeClr>
                          </a:solidFill>
                        </a:rPr>
                        <a:t>TELPAS Alternate: Alternate PLDs</a:t>
                      </a:r>
                      <a:endParaRPr lang="en-US">
                        <a:solidFill>
                          <a:schemeClr val="accent1">
                            <a:lumMod val="75000"/>
                          </a:schemeClr>
                        </a:solidFill>
                        <a:latin typeface="+mn-lt"/>
                      </a:endParaRPr>
                    </a:p>
                  </a:txBody>
                  <a:tcPr/>
                </a:tc>
                <a:tc>
                  <a:txBody>
                    <a:bodyPr/>
                    <a:lstStyle/>
                    <a:p>
                      <a:r>
                        <a:rPr lang="en-US" dirty="0">
                          <a:solidFill>
                            <a:schemeClr val="tx1"/>
                          </a:solidFill>
                          <a:latin typeface="+mn-lt"/>
                        </a:rPr>
                        <a:t>Align to the ELPS and present the major characteristics of each language proficiency level in each language domain.</a:t>
                      </a:r>
                    </a:p>
                  </a:txBody>
                  <a:tcPr/>
                </a:tc>
                <a:tc>
                  <a:txBody>
                    <a:bodyPr/>
                    <a:lstStyle/>
                    <a:p>
                      <a:endParaRPr lang="en-US">
                        <a:latin typeface="+mn-lt"/>
                      </a:endParaRPr>
                    </a:p>
                  </a:txBody>
                  <a:tcPr/>
                </a:tc>
                <a:extLst>
                  <a:ext uri="{0D108BD9-81ED-4DB2-BD59-A6C34878D82A}">
                    <a16:rowId xmlns:a16="http://schemas.microsoft.com/office/drawing/2014/main" val="1621524266"/>
                  </a:ext>
                </a:extLst>
              </a:tr>
              <a:tr h="872971">
                <a:tc>
                  <a:txBody>
                    <a:bodyPr/>
                    <a:lstStyle/>
                    <a:p>
                      <a:r>
                        <a:rPr lang="en-US">
                          <a:solidFill>
                            <a:schemeClr val="accent1">
                              <a:lumMod val="75000"/>
                            </a:schemeClr>
                          </a:solidFill>
                          <a:hlinkClick r:id="rId4">
                            <a:extLst>
                              <a:ext uri="{A12FA001-AC4F-418D-AE19-62706E023703}">
                                <ahyp:hlinkClr xmlns:ahyp="http://schemas.microsoft.com/office/drawing/2018/hyperlinkcolor" val="tx"/>
                              </a:ext>
                            </a:extLst>
                          </a:hlinkClick>
                        </a:rPr>
                        <a:t>Updated Participation </a:t>
                      </a:r>
                      <a:br>
                        <a:rPr lang="en-US">
                          <a:solidFill>
                            <a:srgbClr val="0A518B"/>
                          </a:solidFill>
                          <a:hlinkClick r:id="rId4">
                            <a:extLst>
                              <a:ext uri="{A12FA001-AC4F-418D-AE19-62706E023703}">
                                <ahyp:hlinkClr xmlns:ahyp="http://schemas.microsoft.com/office/drawing/2018/hyperlinkcolor" val="tx"/>
                              </a:ext>
                            </a:extLst>
                          </a:hlinkClick>
                        </a:rPr>
                      </a:br>
                      <a:r>
                        <a:rPr lang="en-US">
                          <a:solidFill>
                            <a:schemeClr val="accent1">
                              <a:lumMod val="75000"/>
                            </a:schemeClr>
                          </a:solidFill>
                          <a:hlinkClick r:id="rId4">
                            <a:extLst>
                              <a:ext uri="{A12FA001-AC4F-418D-AE19-62706E023703}">
                                <ahyp:hlinkClr xmlns:ahyp="http://schemas.microsoft.com/office/drawing/2018/hyperlinkcolor" val="tx"/>
                              </a:ext>
                            </a:extLst>
                          </a:hlinkClick>
                        </a:rPr>
                        <a:t>Requirements</a:t>
                      </a:r>
                      <a:endParaRPr lang="en-US">
                        <a:solidFill>
                          <a:schemeClr val="accent1">
                            <a:lumMod val="75000"/>
                          </a:schemeClr>
                        </a:solidFill>
                        <a:latin typeface="+mn-lt"/>
                      </a:endParaRPr>
                    </a:p>
                  </a:txBody>
                  <a:tcPr/>
                </a:tc>
                <a:tc>
                  <a:txBody>
                    <a:bodyPr/>
                    <a:lstStyle/>
                    <a:p>
                      <a:r>
                        <a:rPr lang="en-US"/>
                        <a:t>Used by ARD committees, in conjunction with the LPAC, to make eligibility/participation decisions about TELPAS Alternate participation. The participation requirements have been updated for the 2023-2024 school year. </a:t>
                      </a:r>
                      <a:endParaRPr lang="en-US" b="1">
                        <a:solidFill>
                          <a:schemeClr val="accent3"/>
                        </a:solidFill>
                        <a:latin typeface="+mn-lt"/>
                      </a:endParaRPr>
                    </a:p>
                  </a:txBody>
                  <a:tcPr/>
                </a:tc>
                <a:tc>
                  <a:txBody>
                    <a:bodyPr/>
                    <a:lstStyle/>
                    <a:p>
                      <a:r>
                        <a:rPr lang="en-US"/>
                        <a:t>Members of ARD committees and LPACs</a:t>
                      </a:r>
                      <a:endParaRPr lang="en-US">
                        <a:latin typeface="+mn-lt"/>
                      </a:endParaRPr>
                    </a:p>
                  </a:txBody>
                  <a:tcPr/>
                </a:tc>
                <a:extLst>
                  <a:ext uri="{0D108BD9-81ED-4DB2-BD59-A6C34878D82A}">
                    <a16:rowId xmlns:a16="http://schemas.microsoft.com/office/drawing/2014/main" val="1366151949"/>
                  </a:ext>
                </a:extLst>
              </a:tr>
              <a:tr h="1418734">
                <a:tc>
                  <a:txBody>
                    <a:bodyPr/>
                    <a:lstStyle/>
                    <a:p>
                      <a:r>
                        <a:rPr lang="en-US">
                          <a:solidFill>
                            <a:schemeClr val="accent1">
                              <a:lumMod val="75000"/>
                            </a:schemeClr>
                          </a:solidFill>
                          <a:hlinkClick r:id="rId5">
                            <a:extLst>
                              <a:ext uri="{A12FA001-AC4F-418D-AE19-62706E023703}">
                                <ahyp:hlinkClr xmlns:ahyp="http://schemas.microsoft.com/office/drawing/2018/hyperlinkcolor" val="tx"/>
                              </a:ext>
                            </a:extLst>
                          </a:hlinkClick>
                        </a:rPr>
                        <a:t>Observable Behaviors (Classroom Examples)</a:t>
                      </a:r>
                      <a:endParaRPr lang="en-US">
                        <a:solidFill>
                          <a:schemeClr val="accent1">
                            <a:lumMod val="75000"/>
                          </a:schemeClr>
                        </a:solidFill>
                        <a:latin typeface="+mn-lt"/>
                      </a:endParaRPr>
                    </a:p>
                  </a:txBody>
                  <a:tcPr/>
                </a:tc>
                <a:tc>
                  <a:txBody>
                    <a:bodyPr/>
                    <a:lstStyle/>
                    <a:p>
                      <a:r>
                        <a:rPr lang="en-US" sz="1800"/>
                        <a:t>Provide elementary and secondary classroom examples to help test administrators better understand the descriptions of student performance for each Observable Behavior. </a:t>
                      </a:r>
                      <a:endParaRPr lang="en-US">
                        <a:latin typeface="+mn-lt"/>
                      </a:endParaRPr>
                    </a:p>
                  </a:txBody>
                  <a:tcPr/>
                </a:tc>
                <a:tc>
                  <a:txBody>
                    <a:bodyPr/>
                    <a:lstStyle/>
                    <a:p>
                      <a:r>
                        <a:rPr lang="en-US" dirty="0"/>
                        <a:t>Educators</a:t>
                      </a:r>
                      <a:endParaRPr lang="en-US" dirty="0">
                        <a:latin typeface="+mn-lt"/>
                      </a:endParaRPr>
                    </a:p>
                  </a:txBody>
                  <a:tcPr/>
                </a:tc>
                <a:extLst>
                  <a:ext uri="{0D108BD9-81ED-4DB2-BD59-A6C34878D82A}">
                    <a16:rowId xmlns:a16="http://schemas.microsoft.com/office/drawing/2014/main" val="3158344681"/>
                  </a:ext>
                </a:extLst>
              </a:tr>
            </a:tbl>
          </a:graphicData>
        </a:graphic>
      </p:graphicFrame>
      <p:sp>
        <p:nvSpPr>
          <p:cNvPr id="6" name="Slide Number Placeholder 5">
            <a:extLst>
              <a:ext uri="{FF2B5EF4-FFF2-40B4-BE49-F238E27FC236}">
                <a16:creationId xmlns:a16="http://schemas.microsoft.com/office/drawing/2014/main" id="{0650A7F8-3BAB-B07B-58B0-3437CE076D03}"/>
              </a:ext>
            </a:extLst>
          </p:cNvPr>
          <p:cNvSpPr>
            <a:spLocks noGrp="1"/>
          </p:cNvSpPr>
          <p:nvPr>
            <p:ph type="sldNum" sz="quarter" idx="4"/>
          </p:nvPr>
        </p:nvSpPr>
        <p:spPr/>
        <p:txBody>
          <a:bodyPr/>
          <a:lstStyle/>
          <a:p>
            <a:fld id="{69C126A4-BD19-47E2-8A0E-0DE1B9D8C925}" type="slidenum">
              <a:rPr lang="en-US" smtClean="0"/>
              <a:pPr/>
              <a:t>62</a:t>
            </a:fld>
            <a:endParaRPr lang="en-US"/>
          </a:p>
        </p:txBody>
      </p:sp>
    </p:spTree>
    <p:extLst>
      <p:ext uri="{BB962C8B-B14F-4D97-AF65-F5344CB8AC3E}">
        <p14:creationId xmlns:p14="http://schemas.microsoft.com/office/powerpoint/2010/main" val="3287124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Alternate Resources (</a:t>
            </a:r>
            <a:r>
              <a:rPr lang="en-US"/>
              <a:t>cont.)</a:t>
            </a:r>
            <a:endParaRPr lang="en-US">
              <a:latin typeface="+mn-lt"/>
            </a:endParaRPr>
          </a:p>
        </p:txBody>
      </p:sp>
      <p:graphicFrame>
        <p:nvGraphicFramePr>
          <p:cNvPr id="5" name="Table 4" descr="Chart listing available training resources for TELPAS Alternate along with their purpose and intended audience, continued from chart on previous slide"/>
          <p:cNvGraphicFramePr>
            <a:graphicFrameLocks noGrp="1"/>
          </p:cNvGraphicFramePr>
          <p:nvPr>
            <p:extLst>
              <p:ext uri="{D42A27DB-BD31-4B8C-83A1-F6EECF244321}">
                <p14:modId xmlns:p14="http://schemas.microsoft.com/office/powerpoint/2010/main" val="3785498512"/>
              </p:ext>
            </p:extLst>
          </p:nvPr>
        </p:nvGraphicFramePr>
        <p:xfrm>
          <a:off x="357963" y="835678"/>
          <a:ext cx="11274053" cy="5186644"/>
        </p:xfrm>
        <a:graphic>
          <a:graphicData uri="http://schemas.openxmlformats.org/drawingml/2006/table">
            <a:tbl>
              <a:tblPr firstRow="1" bandRow="1">
                <a:tableStyleId>{21E4AEA4-8DFA-4A89-87EB-49C32662AFE0}</a:tableStyleId>
              </a:tblPr>
              <a:tblGrid>
                <a:gridCol w="2166395">
                  <a:extLst>
                    <a:ext uri="{9D8B030D-6E8A-4147-A177-3AD203B41FA5}">
                      <a16:colId xmlns:a16="http://schemas.microsoft.com/office/drawing/2014/main" val="2541376817"/>
                    </a:ext>
                  </a:extLst>
                </a:gridCol>
                <a:gridCol w="6993142">
                  <a:extLst>
                    <a:ext uri="{9D8B030D-6E8A-4147-A177-3AD203B41FA5}">
                      <a16:colId xmlns:a16="http://schemas.microsoft.com/office/drawing/2014/main" val="308167985"/>
                    </a:ext>
                  </a:extLst>
                </a:gridCol>
                <a:gridCol w="2114516">
                  <a:extLst>
                    <a:ext uri="{9D8B030D-6E8A-4147-A177-3AD203B41FA5}">
                      <a16:colId xmlns:a16="http://schemas.microsoft.com/office/drawing/2014/main" val="799887904"/>
                    </a:ext>
                  </a:extLst>
                </a:gridCol>
              </a:tblGrid>
              <a:tr h="360021">
                <a:tc>
                  <a:txBody>
                    <a:bodyPr/>
                    <a:lstStyle/>
                    <a:p>
                      <a:pPr algn="ctr"/>
                      <a:r>
                        <a:rPr lang="en-US"/>
                        <a:t>Resource</a:t>
                      </a:r>
                      <a:endParaRPr lang="en-US">
                        <a:latin typeface="+mn-lt"/>
                      </a:endParaRPr>
                    </a:p>
                  </a:txBody>
                  <a:tcPr/>
                </a:tc>
                <a:tc>
                  <a:txBody>
                    <a:bodyPr/>
                    <a:lstStyle/>
                    <a:p>
                      <a:pPr algn="ctr"/>
                      <a:r>
                        <a:rPr lang="en-US"/>
                        <a:t>Purpose</a:t>
                      </a:r>
                      <a:endParaRPr lang="en-US">
                        <a:latin typeface="+mn-lt"/>
                      </a:endParaRPr>
                    </a:p>
                  </a:txBody>
                  <a:tcPr/>
                </a:tc>
                <a:tc>
                  <a:txBody>
                    <a:bodyPr/>
                    <a:lstStyle/>
                    <a:p>
                      <a:pPr algn="ctr"/>
                      <a:r>
                        <a:rPr lang="en-US"/>
                        <a:t>Audience</a:t>
                      </a:r>
                      <a:endParaRPr lang="en-US">
                        <a:latin typeface="+mn-lt"/>
                      </a:endParaRPr>
                    </a:p>
                  </a:txBody>
                  <a:tcPr/>
                </a:tc>
                <a:extLst>
                  <a:ext uri="{0D108BD9-81ED-4DB2-BD59-A6C34878D82A}">
                    <a16:rowId xmlns:a16="http://schemas.microsoft.com/office/drawing/2014/main" val="1953888081"/>
                  </a:ext>
                </a:extLst>
              </a:tr>
              <a:tr h="1170067">
                <a:tc>
                  <a:txBody>
                    <a:bodyPr/>
                    <a:lstStyle/>
                    <a:p>
                      <a:r>
                        <a:rPr lang="en-US">
                          <a:solidFill>
                            <a:schemeClr val="accent1">
                              <a:lumMod val="75000"/>
                            </a:schemeClr>
                          </a:solidFill>
                          <a:hlinkClick r:id="rId3">
                            <a:extLst>
                              <a:ext uri="{A12FA001-AC4F-418D-AE19-62706E023703}">
                                <ahyp:hlinkClr xmlns:ahyp="http://schemas.microsoft.com/office/drawing/2018/hyperlinkcolor" val="tx"/>
                              </a:ext>
                            </a:extLst>
                          </a:hlinkClick>
                        </a:rPr>
                        <a:t>Test Administration Manual</a:t>
                      </a:r>
                      <a:endParaRPr lang="en-US">
                        <a:solidFill>
                          <a:schemeClr val="accent1">
                            <a:lumMod val="75000"/>
                          </a:schemeClr>
                        </a:solidFill>
                        <a:latin typeface="+mn-lt"/>
                      </a:endParaRPr>
                    </a:p>
                  </a:txBody>
                  <a:tcPr/>
                </a:tc>
                <a:tc>
                  <a:txBody>
                    <a:bodyPr/>
                    <a:lstStyle/>
                    <a:p>
                      <a:pPr marL="285750" indent="-285750">
                        <a:buFont typeface="Arial" panose="020B0604020202020204" pitchFamily="34" charset="0"/>
                        <a:buChar char="•"/>
                      </a:pPr>
                      <a:r>
                        <a:rPr lang="en-US"/>
                        <a:t>Contains instructions covering the responsibilities of test administrators and the observable behaviors used to assess students</a:t>
                      </a:r>
                    </a:p>
                    <a:p>
                      <a:pPr marL="285750" indent="-285750">
                        <a:buFont typeface="Arial" panose="020B0604020202020204" pitchFamily="34" charset="0"/>
                        <a:buChar char="•"/>
                      </a:pPr>
                      <a:r>
                        <a:rPr lang="en-US"/>
                        <a:t>Required to be read carefully and followed as written</a:t>
                      </a:r>
                    </a:p>
                    <a:p>
                      <a:pPr marL="285750" indent="-285750">
                        <a:buFont typeface="Arial" panose="020B0604020202020204" pitchFamily="34" charset="0"/>
                        <a:buChar char="•"/>
                      </a:pPr>
                      <a:r>
                        <a:rPr lang="en-US"/>
                        <a:t>Will include a fillable version of the TELPAS Alternate Observable Behaviors</a:t>
                      </a:r>
                      <a:endParaRPr lang="en-US">
                        <a:latin typeface="+mn-lt"/>
                      </a:endParaRPr>
                    </a:p>
                  </a:txBody>
                  <a:tcPr/>
                </a:tc>
                <a:tc>
                  <a:txBody>
                    <a:bodyPr/>
                    <a:lstStyle/>
                    <a:p>
                      <a:r>
                        <a:rPr lang="en-US"/>
                        <a:t>Administrators, Coordinators, Teachers serving as test administrators </a:t>
                      </a:r>
                      <a:endParaRPr lang="en-US">
                        <a:latin typeface="+mn-lt"/>
                      </a:endParaRPr>
                    </a:p>
                  </a:txBody>
                  <a:tcPr/>
                </a:tc>
                <a:extLst>
                  <a:ext uri="{0D108BD9-81ED-4DB2-BD59-A6C34878D82A}">
                    <a16:rowId xmlns:a16="http://schemas.microsoft.com/office/drawing/2014/main" val="659783807"/>
                  </a:ext>
                </a:extLst>
              </a:tr>
              <a:tr h="1170067">
                <a:tc>
                  <a:txBody>
                    <a:bodyPr/>
                    <a:lstStyle/>
                    <a:p>
                      <a:r>
                        <a:rPr lang="en-US">
                          <a:solidFill>
                            <a:schemeClr val="accent1">
                              <a:lumMod val="75000"/>
                            </a:schemeClr>
                          </a:solidFill>
                        </a:rPr>
                        <a:t>TELPAS Alternate Training Modules</a:t>
                      </a:r>
                      <a:endParaRPr lang="en-US">
                        <a:solidFill>
                          <a:schemeClr val="accent1">
                            <a:lumMod val="75000"/>
                          </a:schemeClr>
                        </a:solidFill>
                        <a:latin typeface="+mn-lt"/>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Provides training on a variety of topics, including authentic classroom activities for each domain that explain how to rate students with the observable behaviors</a:t>
                      </a:r>
                    </a:p>
                    <a:p>
                      <a:pPr marL="285750" indent="-285750">
                        <a:buFont typeface="Arial" panose="020B0604020202020204" pitchFamily="34" charset="0"/>
                        <a:buChar char="•"/>
                      </a:pPr>
                      <a:r>
                        <a:rPr lang="en-US"/>
                        <a:t>Includes two parts; both parts must be completed in order to receive continuing professional education (CPE) hours</a:t>
                      </a:r>
                      <a:endParaRPr lang="en-US">
                        <a:latin typeface="+mn-lt"/>
                      </a:endParaRPr>
                    </a:p>
                  </a:txBody>
                  <a:tcPr/>
                </a:tc>
                <a:tc>
                  <a:txBody>
                    <a:bodyPr/>
                    <a:lstStyle/>
                    <a:p>
                      <a:r>
                        <a:rPr lang="en-US"/>
                        <a:t>Administrators, Coordinators, Teachers serving as test administrators </a:t>
                      </a:r>
                    </a:p>
                    <a:p>
                      <a:endParaRPr lang="en-US">
                        <a:latin typeface="+mn-lt"/>
                      </a:endParaRPr>
                    </a:p>
                  </a:txBody>
                  <a:tcPr/>
                </a:tc>
                <a:extLst>
                  <a:ext uri="{0D108BD9-81ED-4DB2-BD59-A6C34878D82A}">
                    <a16:rowId xmlns:a16="http://schemas.microsoft.com/office/drawing/2014/main" val="4031128967"/>
                  </a:ext>
                </a:extLst>
              </a:tr>
              <a:tr h="1187263">
                <a:tc>
                  <a:txBody>
                    <a:bodyPr/>
                    <a:lstStyle/>
                    <a:p>
                      <a:r>
                        <a:rPr lang="en-US">
                          <a:solidFill>
                            <a:schemeClr val="accent1">
                              <a:lumMod val="75000"/>
                            </a:schemeClr>
                          </a:solidFill>
                          <a:hlinkClick r:id="rId4">
                            <a:extLst>
                              <a:ext uri="{A12FA001-AC4F-418D-AE19-62706E023703}">
                                <ahyp:hlinkClr xmlns:ahyp="http://schemas.microsoft.com/office/drawing/2018/hyperlinkcolor" val="tx"/>
                              </a:ext>
                            </a:extLst>
                          </a:hlinkClick>
                        </a:rPr>
                        <a:t>Training PowerPoints</a:t>
                      </a:r>
                      <a:endParaRPr lang="en-US">
                        <a:solidFill>
                          <a:schemeClr val="accent1">
                            <a:lumMod val="75000"/>
                          </a:schemeClr>
                        </a:solidFill>
                        <a:latin typeface="+mn-lt"/>
                      </a:endParaRPr>
                    </a:p>
                  </a:txBody>
                  <a:tcPr/>
                </a:tc>
                <a:tc>
                  <a:txBody>
                    <a:bodyPr/>
                    <a:lstStyle/>
                    <a:p>
                      <a:pPr marL="285750" indent="-285750">
                        <a:buFont typeface="Arial" panose="020B0604020202020204" pitchFamily="34" charset="0"/>
                        <a:buChar char="•"/>
                      </a:pPr>
                      <a:r>
                        <a:rPr lang="en-US"/>
                        <a:t>Provides training on a variety of topics, including authentic classroom activities for each domain that explain how to rate students with the observable behaviors</a:t>
                      </a:r>
                    </a:p>
                    <a:p>
                      <a:pPr marL="285750" indent="-285750">
                        <a:buFont typeface="Arial" panose="020B0604020202020204" pitchFamily="34" charset="0"/>
                        <a:buChar char="•"/>
                      </a:pPr>
                      <a:r>
                        <a:rPr lang="en-US"/>
                        <a:t>Are optional though highly recommended</a:t>
                      </a:r>
                      <a:endParaRPr lang="en-US">
                        <a:latin typeface="+mn-lt"/>
                      </a:endParaRPr>
                    </a:p>
                  </a:txBody>
                  <a:tcPr/>
                </a:tc>
                <a:tc>
                  <a:txBody>
                    <a:bodyPr/>
                    <a:lstStyle/>
                    <a:p>
                      <a:r>
                        <a:rPr lang="en-US"/>
                        <a:t>Administrators, Coordinators, Teachers serving as test administrators </a:t>
                      </a:r>
                      <a:endParaRPr lang="en-US">
                        <a:latin typeface="+mn-lt"/>
                      </a:endParaRPr>
                    </a:p>
                  </a:txBody>
                  <a:tcPr/>
                </a:tc>
                <a:extLst>
                  <a:ext uri="{0D108BD9-81ED-4DB2-BD59-A6C34878D82A}">
                    <a16:rowId xmlns:a16="http://schemas.microsoft.com/office/drawing/2014/main" val="3901048466"/>
                  </a:ext>
                </a:extLst>
              </a:tr>
              <a:tr h="706084">
                <a:tc>
                  <a:txBody>
                    <a:bodyPr/>
                    <a:lstStyle/>
                    <a:p>
                      <a:r>
                        <a:rPr lang="en-US">
                          <a:solidFill>
                            <a:schemeClr val="accent1">
                              <a:lumMod val="75000"/>
                            </a:schemeClr>
                          </a:solidFill>
                          <a:hlinkClick r:id="rId5">
                            <a:extLst>
                              <a:ext uri="{A12FA001-AC4F-418D-AE19-62706E023703}">
                                <ahyp:hlinkClr xmlns:ahyp="http://schemas.microsoft.com/office/drawing/2018/hyperlinkcolor" val="tx"/>
                              </a:ext>
                            </a:extLst>
                          </a:hlinkClick>
                        </a:rPr>
                        <a:t>Parent Brochure</a:t>
                      </a:r>
                      <a:endParaRPr lang="en-US">
                        <a:solidFill>
                          <a:schemeClr val="accent1">
                            <a:lumMod val="75000"/>
                          </a:schemeClr>
                        </a:solidFill>
                        <a:latin typeface="+mn-lt"/>
                      </a:endParaRPr>
                    </a:p>
                  </a:txBody>
                  <a:tcPr/>
                </a:tc>
                <a:tc>
                  <a:txBody>
                    <a:bodyPr/>
                    <a:lstStyle/>
                    <a:p>
                      <a:r>
                        <a:rPr lang="en-US"/>
                        <a:t>Communicates (English and Spanish) basic information about TELPAS Alternate. This information is now on Texas Assessment webpage. </a:t>
                      </a:r>
                      <a:endParaRPr lang="en-US">
                        <a:latin typeface="+mn-lt"/>
                      </a:endParaRPr>
                    </a:p>
                  </a:txBody>
                  <a:tcPr/>
                </a:tc>
                <a:tc>
                  <a:txBody>
                    <a:bodyPr/>
                    <a:lstStyle/>
                    <a:p>
                      <a:r>
                        <a:rPr lang="en-US"/>
                        <a:t>Parents </a:t>
                      </a:r>
                      <a:endParaRPr lang="en-US">
                        <a:latin typeface="+mn-lt"/>
                      </a:endParaRPr>
                    </a:p>
                  </a:txBody>
                  <a:tcPr/>
                </a:tc>
                <a:extLst>
                  <a:ext uri="{0D108BD9-81ED-4DB2-BD59-A6C34878D82A}">
                    <a16:rowId xmlns:a16="http://schemas.microsoft.com/office/drawing/2014/main" val="1545723115"/>
                  </a:ext>
                </a:extLst>
              </a:tr>
            </a:tbl>
          </a:graphicData>
        </a:graphic>
      </p:graphicFrame>
      <p:sp>
        <p:nvSpPr>
          <p:cNvPr id="6" name="Slide Number Placeholder 5">
            <a:extLst>
              <a:ext uri="{FF2B5EF4-FFF2-40B4-BE49-F238E27FC236}">
                <a16:creationId xmlns:a16="http://schemas.microsoft.com/office/drawing/2014/main" id="{3D3F3F35-F133-CFE8-BA13-7F479DB40D01}"/>
              </a:ext>
            </a:extLst>
          </p:cNvPr>
          <p:cNvSpPr>
            <a:spLocks noGrp="1"/>
          </p:cNvSpPr>
          <p:nvPr>
            <p:ph type="sldNum" sz="quarter" idx="4"/>
          </p:nvPr>
        </p:nvSpPr>
        <p:spPr/>
        <p:txBody>
          <a:bodyPr/>
          <a:lstStyle/>
          <a:p>
            <a:fld id="{69C126A4-BD19-47E2-8A0E-0DE1B9D8C925}" type="slidenum">
              <a:rPr lang="en-US" smtClean="0"/>
              <a:pPr/>
              <a:t>63</a:t>
            </a:fld>
            <a:endParaRPr lang="en-US"/>
          </a:p>
        </p:txBody>
      </p:sp>
    </p:spTree>
    <p:extLst>
      <p:ext uri="{BB962C8B-B14F-4D97-AF65-F5344CB8AC3E}">
        <p14:creationId xmlns:p14="http://schemas.microsoft.com/office/powerpoint/2010/main" val="189352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41BB-8150-2568-0902-00A85DA87588}"/>
              </a:ext>
            </a:extLst>
          </p:cNvPr>
          <p:cNvSpPr>
            <a:spLocks noGrp="1"/>
          </p:cNvSpPr>
          <p:nvPr>
            <p:ph type="title"/>
          </p:nvPr>
        </p:nvSpPr>
        <p:spPr>
          <a:xfrm>
            <a:off x="559979" y="175001"/>
            <a:ext cx="11121657" cy="751350"/>
          </a:xfrm>
        </p:spPr>
        <p:txBody>
          <a:bodyPr>
            <a:normAutofit fontScale="90000"/>
          </a:bodyPr>
          <a:lstStyle/>
          <a:p>
            <a:r>
              <a:rPr lang="en-US" sz="3600"/>
              <a:t>Please register for one of our committees on the Texas Assessment Learning Management System! </a:t>
            </a:r>
            <a:endParaRPr lang="en-US"/>
          </a:p>
        </p:txBody>
      </p:sp>
      <p:sp>
        <p:nvSpPr>
          <p:cNvPr id="3" name="Content Placeholder 2">
            <a:extLst>
              <a:ext uri="{FF2B5EF4-FFF2-40B4-BE49-F238E27FC236}">
                <a16:creationId xmlns:a16="http://schemas.microsoft.com/office/drawing/2014/main" id="{A90C18BC-7422-79E0-C2D1-938BAC24DC76}"/>
              </a:ext>
            </a:extLst>
          </p:cNvPr>
          <p:cNvSpPr>
            <a:spLocks noGrp="1"/>
          </p:cNvSpPr>
          <p:nvPr>
            <p:ph idx="1"/>
          </p:nvPr>
        </p:nvSpPr>
        <p:spPr>
          <a:xfrm>
            <a:off x="429351" y="1147307"/>
            <a:ext cx="8153616" cy="4774521"/>
          </a:xfrm>
        </p:spPr>
        <p:txBody>
          <a:bodyPr/>
          <a:lstStyle/>
          <a:p>
            <a:pPr marL="0" indent="0">
              <a:spcAft>
                <a:spcPts val="1200"/>
              </a:spcAft>
              <a:buNone/>
            </a:pPr>
            <a:r>
              <a:rPr lang="en-US" sz="2200"/>
              <a:t>Classroom teachers, instructional coaches, campus and district content specialists, and campus administrators can serve in a variety of ways:</a:t>
            </a:r>
            <a:endParaRPr lang="en-US" sz="2200" b="1"/>
          </a:p>
          <a:p>
            <a:pPr marL="516255" indent="-342900"/>
            <a:r>
              <a:rPr lang="en-US" sz="2200" b="1"/>
              <a:t>Educator item review </a:t>
            </a:r>
            <a:r>
              <a:rPr lang="en-US" sz="2200"/>
              <a:t>– each potential question for a state test is reviewed and approved by a committee of Texas educators </a:t>
            </a:r>
          </a:p>
          <a:p>
            <a:pPr marL="516255" indent="-342900"/>
            <a:r>
              <a:rPr lang="en-US" sz="2200" b="1"/>
              <a:t>Constructed response range-finding</a:t>
            </a:r>
            <a:r>
              <a:rPr lang="en-US" sz="2200"/>
              <a:t> – educators are convened to set the scoring boundaries for student essays based on the rubric</a:t>
            </a:r>
            <a:endParaRPr lang="en-US" sz="2200" b="1"/>
          </a:p>
          <a:p>
            <a:pPr marL="516255" indent="-342900"/>
            <a:r>
              <a:rPr lang="en-US" sz="2200" b="1"/>
              <a:t>Subject-area advisory groups</a:t>
            </a:r>
            <a:r>
              <a:rPr lang="en-US" sz="2200"/>
              <a:t> – groups of educators are convened to provide feedback on subject-area-specific topics</a:t>
            </a:r>
          </a:p>
          <a:p>
            <a:pPr marL="516255" indent="-342900"/>
            <a:r>
              <a:rPr lang="en-US" sz="2200" b="1"/>
              <a:t>Standard-setting</a:t>
            </a:r>
            <a:r>
              <a:rPr lang="en-US" sz="2200"/>
              <a:t> – groups of educators are convened to establish cut scores that define the performance levels</a:t>
            </a:r>
          </a:p>
          <a:p>
            <a:pPr marL="516255" indent="-342900"/>
            <a:r>
              <a:rPr lang="en-US" sz="2200"/>
              <a:t>Use the QR code or visit the </a:t>
            </a:r>
            <a:r>
              <a:rPr lang="en-US" sz="2200">
                <a:hlinkClick r:id="rId2"/>
              </a:rPr>
              <a:t>Texas Educator Committees</a:t>
            </a:r>
            <a:r>
              <a:rPr lang="en-US" sz="2200"/>
              <a:t> page to register for committee. </a:t>
            </a:r>
          </a:p>
          <a:p>
            <a:endParaRPr lang="en-US"/>
          </a:p>
        </p:txBody>
      </p:sp>
      <p:pic>
        <p:nvPicPr>
          <p:cNvPr id="4" name="Picture 3" descr="QR code to the application for educators that want to participate in TEA's assessment content development meets. ">
            <a:extLst>
              <a:ext uri="{FF2B5EF4-FFF2-40B4-BE49-F238E27FC236}">
                <a16:creationId xmlns:a16="http://schemas.microsoft.com/office/drawing/2014/main" id="{8FEF725D-BDF9-03E2-CE88-01CFE6C3D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967" y="2008962"/>
            <a:ext cx="2840076" cy="2840076"/>
          </a:xfrm>
          <a:prstGeom prst="rect">
            <a:avLst/>
          </a:prstGeom>
        </p:spPr>
      </p:pic>
    </p:spTree>
    <p:extLst>
      <p:ext uri="{BB962C8B-B14F-4D97-AF65-F5344CB8AC3E}">
        <p14:creationId xmlns:p14="http://schemas.microsoft.com/office/powerpoint/2010/main" val="19611265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F5CF9634-65E3-993B-8345-CCABA0DD486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35" imgH="435" progId="TCLayout.ActiveDocument.1">
                  <p:embed/>
                </p:oleObj>
              </mc:Choice>
              <mc:Fallback>
                <p:oleObj name="think-cell Slide" r:id="rId4" imgW="435" imgH="435" progId="TCLayout.ActiveDocument.1">
                  <p:embed/>
                  <p:pic>
                    <p:nvPicPr>
                      <p:cNvPr id="9" name="Object 8" hidden="1">
                        <a:extLst>
                          <a:ext uri="{FF2B5EF4-FFF2-40B4-BE49-F238E27FC236}">
                            <a16:creationId xmlns:a16="http://schemas.microsoft.com/office/drawing/2014/main" id="{F5CF9634-65E3-993B-8345-CCABA0DD48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BB3E73-E49B-9E53-2EAF-04317C4307C7}"/>
              </a:ext>
            </a:extLst>
          </p:cNvPr>
          <p:cNvSpPr>
            <a:spLocks noGrp="1"/>
          </p:cNvSpPr>
          <p:nvPr>
            <p:ph type="title"/>
          </p:nvPr>
        </p:nvSpPr>
        <p:spPr/>
        <p:txBody>
          <a:bodyPr vert="horz">
            <a:noAutofit/>
          </a:bodyPr>
          <a:lstStyle/>
          <a:p>
            <a:r>
              <a:rPr lang="en-US" sz="2800"/>
              <a:t>Texas Through-year Assessment Pilot (TTAP) will run for the following test titles in SY24-25 (Year 3)</a:t>
            </a:r>
          </a:p>
        </p:txBody>
      </p:sp>
      <p:sp>
        <p:nvSpPr>
          <p:cNvPr id="5" name="Content Placeholder 4">
            <a:extLst>
              <a:ext uri="{FF2B5EF4-FFF2-40B4-BE49-F238E27FC236}">
                <a16:creationId xmlns:a16="http://schemas.microsoft.com/office/drawing/2014/main" id="{41CECF60-7F8A-F2EB-B706-658480A1FA24}"/>
              </a:ext>
            </a:extLst>
          </p:cNvPr>
          <p:cNvSpPr>
            <a:spLocks noGrp="1"/>
          </p:cNvSpPr>
          <p:nvPr>
            <p:ph idx="1"/>
          </p:nvPr>
        </p:nvSpPr>
        <p:spPr>
          <a:xfrm>
            <a:off x="712380" y="1138714"/>
            <a:ext cx="10623762" cy="3990749"/>
          </a:xfrm>
        </p:spPr>
        <p:txBody>
          <a:bodyPr/>
          <a:lstStyle/>
          <a:p>
            <a:pPr>
              <a:lnSpc>
                <a:spcPct val="150000"/>
              </a:lnSpc>
            </a:pPr>
            <a:r>
              <a:rPr lang="en-US"/>
              <a:t>Grade 3 Math</a:t>
            </a:r>
          </a:p>
          <a:p>
            <a:pPr>
              <a:lnSpc>
                <a:spcPct val="150000"/>
              </a:lnSpc>
            </a:pPr>
            <a:r>
              <a:rPr lang="en-US"/>
              <a:t>Grade 5 Science</a:t>
            </a:r>
          </a:p>
          <a:p>
            <a:pPr>
              <a:lnSpc>
                <a:spcPct val="150000"/>
              </a:lnSpc>
            </a:pPr>
            <a:r>
              <a:rPr lang="en-US"/>
              <a:t>Grade 6 Math</a:t>
            </a:r>
          </a:p>
          <a:p>
            <a:pPr>
              <a:lnSpc>
                <a:spcPct val="150000"/>
              </a:lnSpc>
            </a:pPr>
            <a:r>
              <a:rPr lang="en-US"/>
              <a:t>Grade 7 Math</a:t>
            </a:r>
          </a:p>
          <a:p>
            <a:pPr>
              <a:lnSpc>
                <a:spcPct val="150000"/>
              </a:lnSpc>
            </a:pPr>
            <a:r>
              <a:rPr lang="en-US"/>
              <a:t>Grade 8 Social Studies</a:t>
            </a:r>
          </a:p>
          <a:p>
            <a:pPr>
              <a:lnSpc>
                <a:spcPct val="150000"/>
              </a:lnSpc>
            </a:pPr>
            <a:r>
              <a:rPr lang="en-US"/>
              <a:t>Algebra 1</a:t>
            </a:r>
          </a:p>
        </p:txBody>
      </p:sp>
      <p:sp>
        <p:nvSpPr>
          <p:cNvPr id="6" name="Explosion: 14 Points 5">
            <a:extLst>
              <a:ext uri="{FF2B5EF4-FFF2-40B4-BE49-F238E27FC236}">
                <a16:creationId xmlns:a16="http://schemas.microsoft.com/office/drawing/2014/main" id="{68CD373A-25CF-8E38-1282-C813456688EC}"/>
              </a:ext>
            </a:extLst>
          </p:cNvPr>
          <p:cNvSpPr/>
          <p:nvPr/>
        </p:nvSpPr>
        <p:spPr>
          <a:xfrm rot="500858">
            <a:off x="3165042" y="1259315"/>
            <a:ext cx="1704723" cy="593558"/>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NEW</a:t>
            </a:r>
          </a:p>
        </p:txBody>
      </p:sp>
      <p:sp>
        <p:nvSpPr>
          <p:cNvPr id="10" name="Explosion: 14 Points 9">
            <a:extLst>
              <a:ext uri="{FF2B5EF4-FFF2-40B4-BE49-F238E27FC236}">
                <a16:creationId xmlns:a16="http://schemas.microsoft.com/office/drawing/2014/main" id="{35AB3839-89CF-D8AA-1DA0-1E79BDB94BC0}"/>
              </a:ext>
            </a:extLst>
          </p:cNvPr>
          <p:cNvSpPr/>
          <p:nvPr/>
        </p:nvSpPr>
        <p:spPr>
          <a:xfrm rot="500858">
            <a:off x="2567473" y="5125463"/>
            <a:ext cx="1704723" cy="593558"/>
          </a:xfrm>
          <a:prstGeom prst="irregularSeal2">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NEW</a:t>
            </a:r>
          </a:p>
        </p:txBody>
      </p:sp>
      <p:sp>
        <p:nvSpPr>
          <p:cNvPr id="11" name="Rectangle 10">
            <a:extLst>
              <a:ext uri="{FF2B5EF4-FFF2-40B4-BE49-F238E27FC236}">
                <a16:creationId xmlns:a16="http://schemas.microsoft.com/office/drawing/2014/main" id="{DF1CC340-B91A-1B99-43CA-4060974E0878}"/>
              </a:ext>
            </a:extLst>
          </p:cNvPr>
          <p:cNvSpPr/>
          <p:nvPr/>
        </p:nvSpPr>
        <p:spPr>
          <a:xfrm>
            <a:off x="5876090" y="1331495"/>
            <a:ext cx="5267531" cy="4319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Other notes:</a:t>
            </a:r>
            <a:br>
              <a:rPr lang="en-US" sz="2000" b="1"/>
            </a:br>
            <a:endParaRPr lang="en-US" sz="2000"/>
          </a:p>
          <a:p>
            <a:pPr marL="285750" indent="-285750">
              <a:spcAft>
                <a:spcPts val="600"/>
              </a:spcAft>
              <a:buFont typeface="Arial" panose="020B0604020202020204" pitchFamily="34" charset="0"/>
              <a:buChar char="•"/>
            </a:pPr>
            <a:r>
              <a:rPr lang="en-US" sz="2000"/>
              <a:t>To gather a representative sample, we would like to see at least 8K students participate in each test title</a:t>
            </a:r>
          </a:p>
          <a:p>
            <a:pPr marL="285750" indent="-285750">
              <a:spcAft>
                <a:spcPts val="600"/>
              </a:spcAft>
              <a:buFont typeface="Arial" panose="020B0604020202020204" pitchFamily="34" charset="0"/>
              <a:buChar char="•"/>
            </a:pPr>
            <a:r>
              <a:rPr lang="en-US" sz="2000"/>
              <a:t>Grades 3-5 test titles will have Spanish</a:t>
            </a:r>
          </a:p>
          <a:p>
            <a:pPr marL="285750" indent="-285750">
              <a:spcAft>
                <a:spcPts val="600"/>
              </a:spcAft>
              <a:buFont typeface="Arial" panose="020B0604020202020204" pitchFamily="34" charset="0"/>
              <a:buChar char="•"/>
            </a:pPr>
            <a:r>
              <a:rPr lang="en-US" sz="2000"/>
              <a:t>Content and language supports will be available for students who need it</a:t>
            </a:r>
          </a:p>
          <a:p>
            <a:pPr marL="285750" indent="-285750">
              <a:spcAft>
                <a:spcPts val="600"/>
              </a:spcAft>
              <a:buFont typeface="Arial" panose="020B0604020202020204" pitchFamily="34" charset="0"/>
              <a:buChar char="•"/>
            </a:pPr>
            <a:r>
              <a:rPr lang="en-US" sz="2000"/>
              <a:t>Pilot is 100% online</a:t>
            </a:r>
          </a:p>
          <a:p>
            <a:pPr marL="285750" indent="-285750">
              <a:spcAft>
                <a:spcPts val="600"/>
              </a:spcAft>
              <a:buFont typeface="Arial" panose="020B0604020202020204" pitchFamily="34" charset="0"/>
              <a:buChar char="•"/>
            </a:pPr>
            <a:r>
              <a:rPr lang="en-US" sz="2000"/>
              <a:t>The pilot will run in limited titles and grade levels, but intends to cover all content areas eventually</a:t>
            </a:r>
          </a:p>
        </p:txBody>
      </p:sp>
    </p:spTree>
    <p:extLst>
      <p:ext uri="{BB962C8B-B14F-4D97-AF65-F5344CB8AC3E}">
        <p14:creationId xmlns:p14="http://schemas.microsoft.com/office/powerpoint/2010/main" val="40623047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965358F-259B-EAB0-CBDB-05FE7F24A36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5" name="Object 4" hidden="1">
                        <a:extLst>
                          <a:ext uri="{FF2B5EF4-FFF2-40B4-BE49-F238E27FC236}">
                            <a16:creationId xmlns:a16="http://schemas.microsoft.com/office/drawing/2014/main" id="{8965358F-259B-EAB0-CBDB-05FE7F24A36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CB33FFA6-0255-2841-6B60-0AE3E57B2E7A}"/>
              </a:ext>
            </a:extLst>
          </p:cNvPr>
          <p:cNvSpPr/>
          <p:nvPr/>
        </p:nvSpPr>
        <p:spPr>
          <a:xfrm>
            <a:off x="7343963" y="1610518"/>
            <a:ext cx="4147795" cy="3970318"/>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8F688FA-FFE8-32A7-8992-0633D1A434A4}"/>
              </a:ext>
            </a:extLst>
          </p:cNvPr>
          <p:cNvSpPr txBox="1"/>
          <p:nvPr/>
        </p:nvSpPr>
        <p:spPr>
          <a:xfrm>
            <a:off x="7461850" y="1798130"/>
            <a:ext cx="3779501"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19 out of 20 regions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93 LEAs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44 rural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21 town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13 suburban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15 urban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56K students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5 Science: 17K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6 Math: 9K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7 Math: 8K</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rPr>
              <a:t>Grade 8 Social Studies: 23K</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Roboto Slab" pitchFamily="2" charset="0"/>
              <a:cs typeface="Roboto Slab" pitchFamily="2" charset="0"/>
            </a:endParaRPr>
          </a:p>
        </p:txBody>
      </p:sp>
      <p:pic>
        <p:nvPicPr>
          <p:cNvPr id="6" name="Picture 5" descr="A picture containing map, text&#10;&#10;Description automatically generated">
            <a:extLst>
              <a:ext uri="{FF2B5EF4-FFF2-40B4-BE49-F238E27FC236}">
                <a16:creationId xmlns:a16="http://schemas.microsoft.com/office/drawing/2014/main" id="{656C24AE-6755-4E0D-298D-1E23C089E51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2901" y="1513444"/>
            <a:ext cx="4018783" cy="3504495"/>
          </a:xfrm>
          <a:prstGeom prst="rect">
            <a:avLst/>
          </a:prstGeom>
          <a:noFill/>
          <a:ln>
            <a:noFill/>
          </a:ln>
        </p:spPr>
      </p:pic>
      <p:sp>
        <p:nvSpPr>
          <p:cNvPr id="3" name="Title 2">
            <a:extLst>
              <a:ext uri="{FF2B5EF4-FFF2-40B4-BE49-F238E27FC236}">
                <a16:creationId xmlns:a16="http://schemas.microsoft.com/office/drawing/2014/main" id="{B17F2F98-CE53-EA34-D9D5-B9ED94CEA4A1}"/>
              </a:ext>
            </a:extLst>
          </p:cNvPr>
          <p:cNvSpPr txBox="1">
            <a:spLocks/>
          </p:cNvSpPr>
          <p:nvPr/>
        </p:nvSpPr>
        <p:spPr>
          <a:xfrm>
            <a:off x="712380" y="153230"/>
            <a:ext cx="11121657" cy="751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r>
              <a:rPr lang="en-US" sz="2800">
                <a:solidFill>
                  <a:srgbClr val="0070C0"/>
                </a:solidFill>
                <a:cs typeface="Roboto Slab Medium"/>
              </a:rPr>
              <a:t>TTAP hopes to see district representation across the entire state of Texas as it expands to elementary and high school next school year</a:t>
            </a:r>
            <a:endParaRPr lang="en-US" sz="2800"/>
          </a:p>
        </p:txBody>
      </p:sp>
      <p:sp>
        <p:nvSpPr>
          <p:cNvPr id="4" name="TextBox 3">
            <a:extLst>
              <a:ext uri="{FF2B5EF4-FFF2-40B4-BE49-F238E27FC236}">
                <a16:creationId xmlns:a16="http://schemas.microsoft.com/office/drawing/2014/main" id="{17ADF49F-6EEC-2B50-808A-98B5DCF73FC5}"/>
              </a:ext>
            </a:extLst>
          </p:cNvPr>
          <p:cNvSpPr txBox="1"/>
          <p:nvPr/>
        </p:nvSpPr>
        <p:spPr>
          <a:xfrm>
            <a:off x="7259768" y="1210408"/>
            <a:ext cx="4574269" cy="400110"/>
          </a:xfrm>
          <a:prstGeom prst="rect">
            <a:avLst/>
          </a:prstGeom>
          <a:noFill/>
        </p:spPr>
        <p:txBody>
          <a:bodyPr wrap="square" rtlCol="0">
            <a:spAutoFit/>
          </a:bodyPr>
          <a:lstStyle/>
          <a:p>
            <a:r>
              <a:rPr lang="en-US" sz="2000" b="1" i="1">
                <a:solidFill>
                  <a:schemeClr val="accent2"/>
                </a:solidFill>
              </a:rPr>
              <a:t>SY23-24 Participation (Year 2) </a:t>
            </a:r>
          </a:p>
        </p:txBody>
      </p:sp>
      <p:sp>
        <p:nvSpPr>
          <p:cNvPr id="7" name="Speech Bubble: Rectangle 6">
            <a:extLst>
              <a:ext uri="{FF2B5EF4-FFF2-40B4-BE49-F238E27FC236}">
                <a16:creationId xmlns:a16="http://schemas.microsoft.com/office/drawing/2014/main" id="{145F3DDD-7AFA-9911-9E83-A675EF9EB487}"/>
              </a:ext>
            </a:extLst>
          </p:cNvPr>
          <p:cNvSpPr/>
          <p:nvPr/>
        </p:nvSpPr>
        <p:spPr>
          <a:xfrm>
            <a:off x="950649" y="4129599"/>
            <a:ext cx="3235569" cy="1497204"/>
          </a:xfrm>
          <a:prstGeom prst="wedgeRectCallout">
            <a:avLst>
              <a:gd name="adj1" fmla="val 63018"/>
              <a:gd name="adj2" fmla="val -522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Participating districts are able to share feedback on the pilot to help TEA improve and measure efficacy of the program</a:t>
            </a:r>
          </a:p>
        </p:txBody>
      </p:sp>
    </p:spTree>
    <p:custDataLst>
      <p:tags r:id="rId1"/>
    </p:custDataLst>
    <p:extLst>
      <p:ext uri="{BB962C8B-B14F-4D97-AF65-F5344CB8AC3E}">
        <p14:creationId xmlns:p14="http://schemas.microsoft.com/office/powerpoint/2010/main" val="2535094503"/>
      </p:ext>
    </p:extLst>
  </p:cSld>
  <p:clrMapOvr>
    <a:masterClrMapping/>
  </p:clrMapOvr>
  <mc:AlternateContent xmlns:mc="http://schemas.openxmlformats.org/markup-compatibility/2006" xmlns:p14="http://schemas.microsoft.com/office/powerpoint/2010/main">
    <mc:Choice Requires="p14">
      <p:transition spd="slow" p14:dur="2000" advTm="42490"/>
    </mc:Choice>
    <mc:Fallback xmlns="">
      <p:transition spd="slow" advTm="4249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1760F31-0CC4-0951-D8B3-09BBEF0AFE7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35" imgH="435" progId="TCLayout.ActiveDocument.1">
                  <p:embed/>
                </p:oleObj>
              </mc:Choice>
              <mc:Fallback>
                <p:oleObj name="think-cell Slide" r:id="rId4" imgW="435" imgH="435" progId="TCLayout.ActiveDocument.1">
                  <p:embed/>
                  <p:pic>
                    <p:nvPicPr>
                      <p:cNvPr id="7" name="think-cell data - do not delete" hidden="1">
                        <a:extLst>
                          <a:ext uri="{FF2B5EF4-FFF2-40B4-BE49-F238E27FC236}">
                            <a16:creationId xmlns:a16="http://schemas.microsoft.com/office/drawing/2014/main" id="{41760F31-0CC4-0951-D8B3-09BBEF0AFE7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F64E5EB8-FE61-3530-E3E4-1AFC1C5A8D6D}"/>
              </a:ext>
            </a:extLst>
          </p:cNvPr>
          <p:cNvSpPr/>
          <p:nvPr/>
        </p:nvSpPr>
        <p:spPr>
          <a:xfrm>
            <a:off x="889772" y="1965165"/>
            <a:ext cx="4656614" cy="382203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307FC-1093-4993-ECB0-5A15832990FD}"/>
              </a:ext>
            </a:extLst>
          </p:cNvPr>
          <p:cNvSpPr>
            <a:spLocks noGrp="1"/>
          </p:cNvSpPr>
          <p:nvPr>
            <p:ph type="title"/>
          </p:nvPr>
        </p:nvSpPr>
        <p:spPr/>
        <p:txBody>
          <a:bodyPr vert="horz">
            <a:normAutofit/>
          </a:bodyPr>
          <a:lstStyle/>
          <a:p>
            <a:r>
              <a:rPr lang="en-US" sz="2800"/>
              <a:t>We want you to pilot TTAP with us this fall and have your voice heard!</a:t>
            </a:r>
          </a:p>
        </p:txBody>
      </p:sp>
      <p:pic>
        <p:nvPicPr>
          <p:cNvPr id="5" name="Picture 4">
            <a:extLst>
              <a:ext uri="{FF2B5EF4-FFF2-40B4-BE49-F238E27FC236}">
                <a16:creationId xmlns:a16="http://schemas.microsoft.com/office/drawing/2014/main" id="{BEDB478D-380A-F5F7-0E59-339C7614BB0F}"/>
              </a:ext>
            </a:extLst>
          </p:cNvPr>
          <p:cNvPicPr>
            <a:picLocks noChangeAspect="1"/>
          </p:cNvPicPr>
          <p:nvPr/>
        </p:nvPicPr>
        <p:blipFill>
          <a:blip r:embed="rId6"/>
          <a:stretch>
            <a:fillRect/>
          </a:stretch>
        </p:blipFill>
        <p:spPr>
          <a:xfrm>
            <a:off x="1492363" y="2064986"/>
            <a:ext cx="3614104" cy="3643728"/>
          </a:xfrm>
          <a:prstGeom prst="rect">
            <a:avLst/>
          </a:prstGeom>
          <a:noFill/>
        </p:spPr>
      </p:pic>
      <p:pic>
        <p:nvPicPr>
          <p:cNvPr id="22" name="Picture 21">
            <a:extLst>
              <a:ext uri="{FF2B5EF4-FFF2-40B4-BE49-F238E27FC236}">
                <a16:creationId xmlns:a16="http://schemas.microsoft.com/office/drawing/2014/main" id="{5590C815-76B8-44B8-F6D3-C5B1232202A5}"/>
              </a:ext>
            </a:extLst>
          </p:cNvPr>
          <p:cNvPicPr>
            <a:picLocks noChangeAspect="1"/>
          </p:cNvPicPr>
          <p:nvPr/>
        </p:nvPicPr>
        <p:blipFill rotWithShape="1">
          <a:blip r:embed="rId7"/>
          <a:srcRect r="-148" b="19946"/>
          <a:stretch/>
        </p:blipFill>
        <p:spPr>
          <a:xfrm>
            <a:off x="5981592" y="2035141"/>
            <a:ext cx="4967145" cy="3673573"/>
          </a:xfrm>
          <a:prstGeom prst="rect">
            <a:avLst/>
          </a:prstGeom>
          <a:ln>
            <a:noFill/>
          </a:ln>
        </p:spPr>
      </p:pic>
      <p:sp>
        <p:nvSpPr>
          <p:cNvPr id="26" name="Rectangle 25">
            <a:extLst>
              <a:ext uri="{FF2B5EF4-FFF2-40B4-BE49-F238E27FC236}">
                <a16:creationId xmlns:a16="http://schemas.microsoft.com/office/drawing/2014/main" id="{014FA652-DD87-0023-9B1A-FB9EDC0F979D}"/>
              </a:ext>
            </a:extLst>
          </p:cNvPr>
          <p:cNvSpPr/>
          <p:nvPr/>
        </p:nvSpPr>
        <p:spPr>
          <a:xfrm>
            <a:off x="889772" y="1078836"/>
            <a:ext cx="4656614" cy="850232"/>
          </a:xfrm>
          <a:prstGeom prst="rect">
            <a:avLst/>
          </a:prstGeom>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1. </a:t>
            </a:r>
            <a:r>
              <a:rPr lang="en-US" sz="1800" b="1">
                <a:solidFill>
                  <a:schemeClr val="bg1"/>
                </a:solidFill>
              </a:rPr>
              <a:t>Scan this QR code to ask questions and be notified when applications open mid-February</a:t>
            </a:r>
          </a:p>
        </p:txBody>
      </p:sp>
      <p:sp>
        <p:nvSpPr>
          <p:cNvPr id="27" name="Rectangle 26">
            <a:extLst>
              <a:ext uri="{FF2B5EF4-FFF2-40B4-BE49-F238E27FC236}">
                <a16:creationId xmlns:a16="http://schemas.microsoft.com/office/drawing/2014/main" id="{5659B342-B996-A065-13B2-54F1584CA22B}"/>
              </a:ext>
            </a:extLst>
          </p:cNvPr>
          <p:cNvSpPr/>
          <p:nvPr/>
        </p:nvSpPr>
        <p:spPr>
          <a:xfrm>
            <a:off x="5922088" y="1965165"/>
            <a:ext cx="5078785" cy="382203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5AD9FDE-A026-A014-432F-BE22E3B3D6AD}"/>
              </a:ext>
            </a:extLst>
          </p:cNvPr>
          <p:cNvSpPr/>
          <p:nvPr/>
        </p:nvSpPr>
        <p:spPr>
          <a:xfrm>
            <a:off x="5922088" y="1078836"/>
            <a:ext cx="5078785" cy="850232"/>
          </a:xfrm>
          <a:prstGeom prst="rect">
            <a:avLst/>
          </a:prstGeom>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2. Keep updated on the assessment pilot </a:t>
            </a:r>
            <a:br>
              <a:rPr lang="en-US" b="1">
                <a:solidFill>
                  <a:schemeClr val="bg1"/>
                </a:solidFill>
              </a:rPr>
            </a:br>
            <a:r>
              <a:rPr lang="en-US" b="1">
                <a:solidFill>
                  <a:schemeClr val="bg1"/>
                </a:solidFill>
              </a:rPr>
              <a:t>through the TTAP </a:t>
            </a:r>
            <a:r>
              <a:rPr lang="en-US" b="1">
                <a:solidFill>
                  <a:schemeClr val="bg1"/>
                </a:solidFill>
                <a:hlinkClick r:id="rId8">
                  <a:extLst>
                    <a:ext uri="{A12FA001-AC4F-418D-AE19-62706E023703}">
                      <ahyp:hlinkClr xmlns:ahyp="http://schemas.microsoft.com/office/drawing/2018/hyperlinkcolor" val="tx"/>
                    </a:ext>
                  </a:extLst>
                </a:hlinkClick>
              </a:rPr>
              <a:t>webpage</a:t>
            </a:r>
            <a:endParaRPr lang="en-US" b="1">
              <a:solidFill>
                <a:schemeClr val="bg1"/>
              </a:solidFill>
            </a:endParaRPr>
          </a:p>
        </p:txBody>
      </p:sp>
    </p:spTree>
    <p:extLst>
      <p:ext uri="{BB962C8B-B14F-4D97-AF65-F5344CB8AC3E}">
        <p14:creationId xmlns:p14="http://schemas.microsoft.com/office/powerpoint/2010/main" val="1107194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6F4D-C120-4080-84A6-04D106B1F9A0}"/>
              </a:ext>
            </a:extLst>
          </p:cNvPr>
          <p:cNvSpPr>
            <a:spLocks noGrp="1"/>
          </p:cNvSpPr>
          <p:nvPr>
            <p:ph type="title"/>
          </p:nvPr>
        </p:nvSpPr>
        <p:spPr/>
        <p:txBody>
          <a:bodyPr/>
          <a:lstStyle/>
          <a:p>
            <a:r>
              <a:rPr lang="en-US"/>
              <a:t>Contact Information</a:t>
            </a:r>
          </a:p>
        </p:txBody>
      </p:sp>
      <p:pic>
        <p:nvPicPr>
          <p:cNvPr id="7" name="Graphic 6" descr="graphic of a computer">
            <a:extLst>
              <a:ext uri="{FF2B5EF4-FFF2-40B4-BE49-F238E27FC236}">
                <a16:creationId xmlns:a16="http://schemas.microsoft.com/office/drawing/2014/main" id="{F5BE891F-5ECA-4710-B290-860674DF0EC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5239" y="1167453"/>
            <a:ext cx="914400" cy="914400"/>
          </a:xfrm>
          <a:prstGeom prst="rect">
            <a:avLst/>
          </a:prstGeom>
        </p:spPr>
      </p:pic>
      <p:pic>
        <p:nvPicPr>
          <p:cNvPr id="9" name="Graphic 8" descr="graphic of a telephone">
            <a:extLst>
              <a:ext uri="{FF2B5EF4-FFF2-40B4-BE49-F238E27FC236}">
                <a16:creationId xmlns:a16="http://schemas.microsoft.com/office/drawing/2014/main" id="{17DF0E33-99F0-4C79-B3E1-786A415830D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5239" y="2230764"/>
            <a:ext cx="914400" cy="914400"/>
          </a:xfrm>
          <a:prstGeom prst="rect">
            <a:avLst/>
          </a:prstGeom>
        </p:spPr>
      </p:pic>
      <p:pic>
        <p:nvPicPr>
          <p:cNvPr id="11" name="Graphic 10" descr="graphic of a presenter and audience">
            <a:extLst>
              <a:ext uri="{FF2B5EF4-FFF2-40B4-BE49-F238E27FC236}">
                <a16:creationId xmlns:a16="http://schemas.microsoft.com/office/drawing/2014/main" id="{0092FD1B-C9E1-4DFF-A1E2-A1A60BB0D195}"/>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2454" y="3463273"/>
            <a:ext cx="914400" cy="914400"/>
          </a:xfrm>
          <a:prstGeom prst="rect">
            <a:avLst/>
          </a:prstGeom>
        </p:spPr>
      </p:pic>
      <p:sp>
        <p:nvSpPr>
          <p:cNvPr id="3" name="Content Placeholder 2">
            <a:extLst>
              <a:ext uri="{FF2B5EF4-FFF2-40B4-BE49-F238E27FC236}">
                <a16:creationId xmlns:a16="http://schemas.microsoft.com/office/drawing/2014/main" id="{12738624-0C8C-4DDC-B777-CE51E94A0D93}"/>
              </a:ext>
            </a:extLst>
          </p:cNvPr>
          <p:cNvSpPr>
            <a:spLocks noGrp="1"/>
          </p:cNvSpPr>
          <p:nvPr>
            <p:ph idx="1"/>
          </p:nvPr>
        </p:nvSpPr>
        <p:spPr>
          <a:xfrm>
            <a:off x="2154068" y="904580"/>
            <a:ext cx="8779572" cy="4351338"/>
          </a:xfrm>
        </p:spPr>
        <p:txBody>
          <a:bodyPr/>
          <a:lstStyle/>
          <a:p>
            <a:pPr marL="0" indent="0">
              <a:buNone/>
            </a:pPr>
            <a:endParaRPr lang="en-US"/>
          </a:p>
          <a:p>
            <a:pPr marL="0" indent="0">
              <a:buNone/>
            </a:pPr>
            <a:r>
              <a:rPr lang="en-US" altLang="en-US"/>
              <a:t>Help Desk:</a:t>
            </a:r>
            <a:r>
              <a:rPr lang="en-US">
                <a:cs typeface="Calibri"/>
              </a:rPr>
              <a:t> </a:t>
            </a:r>
            <a:r>
              <a:rPr lang="en-US">
                <a:cs typeface="Calibri"/>
                <a:hlinkClick r:id="rId9"/>
              </a:rPr>
              <a:t>Helpdesk.tea.texas.gov</a:t>
            </a:r>
            <a:endParaRPr lang="en-US">
              <a:ea typeface="Calibri" panose="020F0502020204030204" pitchFamily="34" charset="0"/>
            </a:endParaRPr>
          </a:p>
          <a:p>
            <a:pPr marL="0" indent="0">
              <a:buNone/>
            </a:pPr>
            <a:endParaRPr lang="en-US"/>
          </a:p>
          <a:p>
            <a:pPr marL="0" indent="0">
              <a:buNone/>
              <a:defRPr/>
            </a:pPr>
            <a:r>
              <a:rPr lang="en-US" altLang="en-US"/>
              <a:t>Student Assessment Division: (512) 463-9536</a:t>
            </a:r>
          </a:p>
          <a:p>
            <a:pPr>
              <a:defRPr/>
            </a:pPr>
            <a:endParaRPr lang="en-US" altLang="en-US">
              <a:solidFill>
                <a:schemeClr val="tx1">
                  <a:lumMod val="75000"/>
                  <a:lumOff val="25000"/>
                </a:schemeClr>
              </a:solidFill>
              <a:latin typeface="Open Sans" panose="020B0606030504020204"/>
            </a:endParaRPr>
          </a:p>
          <a:p>
            <a:pPr marL="0" indent="0">
              <a:spcAft>
                <a:spcPts val="600"/>
              </a:spcAft>
              <a:buNone/>
              <a:defRPr/>
            </a:pPr>
            <a:r>
              <a:rPr lang="en-US" altLang="en-US"/>
              <a:t>Information on State Assessments for Special Populations: </a:t>
            </a:r>
            <a:r>
              <a:rPr lang="en-US" altLang="en-US">
                <a:solidFill>
                  <a:schemeClr val="bg2">
                    <a:lumMod val="25000"/>
                  </a:schemeClr>
                </a:solidFill>
                <a:hlinkClick r:id="rId10"/>
              </a:rPr>
              <a:t>Assessments for Special Populations webpage</a:t>
            </a:r>
            <a:endParaRPr lang="en-US">
              <a:solidFill>
                <a:schemeClr val="bg2">
                  <a:lumMod val="25000"/>
                </a:schemeClr>
              </a:solidFill>
            </a:endParaRPr>
          </a:p>
        </p:txBody>
      </p:sp>
    </p:spTree>
    <p:extLst>
      <p:ext uri="{BB962C8B-B14F-4D97-AF65-F5344CB8AC3E}">
        <p14:creationId xmlns:p14="http://schemas.microsoft.com/office/powerpoint/2010/main" val="1435673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D9F6-3A5A-4911-BD07-F0B31A0C7E8D}"/>
              </a:ext>
            </a:extLst>
          </p:cNvPr>
          <p:cNvSpPr>
            <a:spLocks noGrp="1"/>
          </p:cNvSpPr>
          <p:nvPr>
            <p:ph type="title"/>
          </p:nvPr>
        </p:nvSpPr>
        <p:spPr/>
        <p:txBody>
          <a:bodyPr/>
          <a:lstStyle/>
          <a:p>
            <a:r>
              <a:rPr lang="en-US">
                <a:latin typeface="Open Sans"/>
              </a:rPr>
              <a:t>Disclaimer</a:t>
            </a:r>
            <a:endParaRPr lang="en-US"/>
          </a:p>
        </p:txBody>
      </p:sp>
      <p:sp>
        <p:nvSpPr>
          <p:cNvPr id="3" name="Content Placeholder 2">
            <a:extLst>
              <a:ext uri="{FF2B5EF4-FFF2-40B4-BE49-F238E27FC236}">
                <a16:creationId xmlns:a16="http://schemas.microsoft.com/office/drawing/2014/main" id="{C9A0AD93-63AF-40E4-84EB-6250645BDCE8}"/>
              </a:ext>
            </a:extLst>
          </p:cNvPr>
          <p:cNvSpPr>
            <a:spLocks noGrp="1"/>
          </p:cNvSpPr>
          <p:nvPr>
            <p:ph idx="1"/>
          </p:nvPr>
        </p:nvSpPr>
        <p:spPr/>
        <p:txBody>
          <a:bodyPr/>
          <a:lstStyle/>
          <a:p>
            <a:pPr>
              <a:defRPr/>
            </a:pPr>
            <a:r>
              <a:rPr lang="en-US" altLang="en-US">
                <a:solidFill>
                  <a:schemeClr val="bg2">
                    <a:lumMod val="25000"/>
                  </a:schemeClr>
                </a:solidFill>
              </a:rPr>
              <a:t>These slides have been prepared by the Student Assessment Division of the Texas Education Agency. You are welcome to use them for local training.</a:t>
            </a:r>
          </a:p>
          <a:p>
            <a:pPr>
              <a:defRPr/>
            </a:pPr>
            <a:endParaRPr lang="en-US" altLang="en-US" sz="1100">
              <a:solidFill>
                <a:schemeClr val="bg2">
                  <a:lumMod val="25000"/>
                </a:schemeClr>
              </a:solidFill>
            </a:endParaRPr>
          </a:p>
          <a:p>
            <a:pPr>
              <a:defRPr/>
            </a:pPr>
            <a:r>
              <a:rPr lang="en-US" altLang="en-US">
                <a:solidFill>
                  <a:schemeClr val="bg2">
                    <a:lumMod val="25000"/>
                  </a:schemeClr>
                </a:solidFill>
              </a:rPr>
              <a:t>If any of the slides are changed for local use, please remove any TEA logos, headers, or footers. (You may need to edit the Master slide.)</a:t>
            </a:r>
          </a:p>
          <a:p>
            <a:pPr>
              <a:defRPr/>
            </a:pPr>
            <a:endParaRPr lang="en-US" altLang="en-US" sz="1100">
              <a:solidFill>
                <a:schemeClr val="bg2">
                  <a:lumMod val="25000"/>
                </a:schemeClr>
              </a:solidFill>
            </a:endParaRPr>
          </a:p>
          <a:p>
            <a:pPr>
              <a:defRPr/>
            </a:pPr>
            <a:r>
              <a:rPr lang="en-US" altLang="en-US">
                <a:solidFill>
                  <a:schemeClr val="bg2">
                    <a:lumMod val="25000"/>
                  </a:schemeClr>
                </a:solidFill>
              </a:rPr>
              <a:t>This training is not intended to replace any materials or additional information on the TEA website.</a:t>
            </a:r>
          </a:p>
          <a:p>
            <a:endParaRPr lang="en-US"/>
          </a:p>
        </p:txBody>
      </p:sp>
    </p:spTree>
    <p:extLst>
      <p:ext uri="{BB962C8B-B14F-4D97-AF65-F5344CB8AC3E}">
        <p14:creationId xmlns:p14="http://schemas.microsoft.com/office/powerpoint/2010/main" val="250949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D238-8182-9C5D-726C-B8B76588A1B1}"/>
              </a:ext>
            </a:extLst>
          </p:cNvPr>
          <p:cNvSpPr>
            <a:spLocks noGrp="1"/>
          </p:cNvSpPr>
          <p:nvPr>
            <p:ph type="title"/>
          </p:nvPr>
        </p:nvSpPr>
        <p:spPr/>
        <p:txBody>
          <a:bodyPr/>
          <a:lstStyle/>
          <a:p>
            <a:r>
              <a:rPr lang="en-US">
                <a:cs typeface="Calibri"/>
              </a:rPr>
              <a:t>TELPAS Key Dates for 2023-2024</a:t>
            </a:r>
            <a:endParaRPr lang="en-US"/>
          </a:p>
        </p:txBody>
      </p:sp>
      <p:sp>
        <p:nvSpPr>
          <p:cNvPr id="4" name="Slide Number Placeholder 3">
            <a:extLst>
              <a:ext uri="{FF2B5EF4-FFF2-40B4-BE49-F238E27FC236}">
                <a16:creationId xmlns:a16="http://schemas.microsoft.com/office/drawing/2014/main" id="{948FF113-EE3B-E48E-B0B5-414594ECED07}"/>
              </a:ext>
            </a:extLst>
          </p:cNvPr>
          <p:cNvSpPr>
            <a:spLocks noGrp="1"/>
          </p:cNvSpPr>
          <p:nvPr>
            <p:ph type="sldNum" sz="quarter" idx="4"/>
          </p:nvPr>
        </p:nvSpPr>
        <p:spPr/>
        <p:txBody>
          <a:bodyPr/>
          <a:lstStyle/>
          <a:p>
            <a:fld id="{69C126A4-BD19-47E2-8A0E-0DE1B9D8C925}" type="slidenum">
              <a:rPr lang="en-US" smtClean="0"/>
              <a:pPr/>
              <a:t>7</a:t>
            </a:fld>
            <a:endParaRPr lang="en-US"/>
          </a:p>
        </p:txBody>
      </p:sp>
      <p:graphicFrame>
        <p:nvGraphicFramePr>
          <p:cNvPr id="7" name="Content Placeholder 4">
            <a:extLst>
              <a:ext uri="{FF2B5EF4-FFF2-40B4-BE49-F238E27FC236}">
                <a16:creationId xmlns:a16="http://schemas.microsoft.com/office/drawing/2014/main" id="{3161386D-71CF-5AD2-FDCD-1EB32F4B736E}"/>
              </a:ext>
            </a:extLst>
          </p:cNvPr>
          <p:cNvGraphicFramePr>
            <a:graphicFrameLocks/>
          </p:cNvGraphicFramePr>
          <p:nvPr>
            <p:extLst>
              <p:ext uri="{D42A27DB-BD31-4B8C-83A1-F6EECF244321}">
                <p14:modId xmlns:p14="http://schemas.microsoft.com/office/powerpoint/2010/main" val="2415340719"/>
              </p:ext>
            </p:extLst>
          </p:nvPr>
        </p:nvGraphicFramePr>
        <p:xfrm>
          <a:off x="698411" y="1366028"/>
          <a:ext cx="10623547" cy="3952240"/>
        </p:xfrm>
        <a:graphic>
          <a:graphicData uri="http://schemas.openxmlformats.org/drawingml/2006/table">
            <a:tbl>
              <a:tblPr firstRow="1" bandRow="1">
                <a:tableStyleId>{5C22544A-7EE6-4342-B048-85BDC9FD1C3A}</a:tableStyleId>
              </a:tblPr>
              <a:tblGrid>
                <a:gridCol w="5161935">
                  <a:extLst>
                    <a:ext uri="{9D8B030D-6E8A-4147-A177-3AD203B41FA5}">
                      <a16:colId xmlns:a16="http://schemas.microsoft.com/office/drawing/2014/main" val="2994797771"/>
                    </a:ext>
                  </a:extLst>
                </a:gridCol>
                <a:gridCol w="5461612">
                  <a:extLst>
                    <a:ext uri="{9D8B030D-6E8A-4147-A177-3AD203B41FA5}">
                      <a16:colId xmlns:a16="http://schemas.microsoft.com/office/drawing/2014/main" val="3490677878"/>
                    </a:ext>
                  </a:extLst>
                </a:gridCol>
              </a:tblGrid>
              <a:tr h="370840">
                <a:tc>
                  <a:txBody>
                    <a:bodyPr/>
                    <a:lstStyle/>
                    <a:p>
                      <a:pPr lvl="0">
                        <a:buNone/>
                      </a:pPr>
                      <a:r>
                        <a:rPr lang="en-US" sz="1800" b="1" i="0" u="none" strike="noStrike" baseline="0" noProof="0">
                          <a:solidFill>
                            <a:schemeClr val="bg1"/>
                          </a:solidFill>
                          <a:latin typeface="Calibri"/>
                        </a:rPr>
                        <a:t>Due Date for Adding All Students in TIDE</a:t>
                      </a:r>
                      <a:endParaRPr lang="en-US" sz="1800" b="1">
                        <a:solidFill>
                          <a:schemeClr val="bg1"/>
                        </a:solidFill>
                      </a:endParaRPr>
                    </a:p>
                  </a:txBody>
                  <a:tcPr>
                    <a:lnR w="12700">
                      <a:solidFill>
                        <a:schemeClr val="bg1"/>
                      </a:solidFill>
                    </a:lnR>
                    <a:lnB w="57150">
                      <a:solidFill>
                        <a:schemeClr val="bg1"/>
                      </a:solidFill>
                    </a:lnB>
                    <a:solidFill>
                      <a:schemeClr val="accent2"/>
                    </a:solidFill>
                  </a:tcPr>
                </a:tc>
                <a:tc>
                  <a:txBody>
                    <a:bodyPr/>
                    <a:lstStyle/>
                    <a:p>
                      <a:r>
                        <a:rPr lang="en-US" sz="1800" b="0" strike="sngStrike">
                          <a:solidFill>
                            <a:schemeClr val="tx1"/>
                          </a:solidFill>
                        </a:rPr>
                        <a:t>By 11/30/23 </a:t>
                      </a:r>
                    </a:p>
                  </a:txBody>
                  <a:tcPr anchor="ctr">
                    <a:lnL w="12700">
                      <a:solidFill>
                        <a:schemeClr val="bg1"/>
                      </a:solidFill>
                    </a:lnL>
                    <a:lnB w="57150">
                      <a:solidFill>
                        <a:schemeClr val="bg1"/>
                      </a:solidFill>
                    </a:lnB>
                    <a:solidFill>
                      <a:schemeClr val="accent2">
                        <a:lumMod val="20000"/>
                        <a:lumOff val="80000"/>
                      </a:schemeClr>
                    </a:solidFill>
                  </a:tcPr>
                </a:tc>
                <a:extLst>
                  <a:ext uri="{0D108BD9-81ED-4DB2-BD59-A6C34878D82A}">
                    <a16:rowId xmlns:a16="http://schemas.microsoft.com/office/drawing/2014/main" val="3485953359"/>
                  </a:ext>
                </a:extLst>
              </a:tr>
              <a:tr h="370839">
                <a:tc>
                  <a:txBody>
                    <a:bodyPr/>
                    <a:lstStyle/>
                    <a:p>
                      <a:pPr lvl="0">
                        <a:buNone/>
                      </a:pPr>
                      <a:r>
                        <a:rPr lang="en-US" sz="1800" b="1" i="0" u="none" strike="noStrike" baseline="0" noProof="0">
                          <a:solidFill>
                            <a:schemeClr val="bg1"/>
                          </a:solidFill>
                          <a:latin typeface="Calibri"/>
                        </a:rPr>
                        <a:t>Due Date for Districts to Indicate Special Administration (paper and holistic) in TIDE</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pPr lvl="0">
                        <a:buNone/>
                      </a:pPr>
                      <a:r>
                        <a:rPr lang="en-US" sz="1800" b="0" i="0" u="none" strike="sngStrike" baseline="0" noProof="0">
                          <a:solidFill>
                            <a:srgbClr val="000000"/>
                          </a:solidFill>
                          <a:latin typeface="Calibri"/>
                        </a:rPr>
                        <a:t>By 11/30/23</a:t>
                      </a:r>
                      <a:endParaRPr lang="en-US" sz="1800" strike="sngStrike"/>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1333721572"/>
                  </a:ext>
                </a:extLst>
              </a:tr>
              <a:tr h="370840">
                <a:tc>
                  <a:txBody>
                    <a:bodyPr/>
                    <a:lstStyle/>
                    <a:p>
                      <a:pPr lvl="0">
                        <a:buNone/>
                      </a:pPr>
                      <a:r>
                        <a:rPr lang="en-US" sz="1800" b="1" i="0" u="none" strike="noStrike" baseline="0" noProof="0">
                          <a:solidFill>
                            <a:schemeClr val="bg1"/>
                          </a:solidFill>
                          <a:latin typeface="Calibri"/>
                        </a:rPr>
                        <a:t>Districts Receive Test Administrator Manuals</a:t>
                      </a:r>
                      <a:endParaRPr lang="en-US" sz="1800" b="1">
                        <a:solidFill>
                          <a:schemeClr val="bg1"/>
                        </a:solidFill>
                      </a:endParaRP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1/22/24—1/26/24</a:t>
                      </a:r>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3691077"/>
                  </a:ext>
                </a:extLst>
              </a:tr>
              <a:tr h="370840">
                <a:tc>
                  <a:txBody>
                    <a:bodyPr/>
                    <a:lstStyle/>
                    <a:p>
                      <a:r>
                        <a:rPr lang="en-US" sz="1800" b="1">
                          <a:solidFill>
                            <a:schemeClr val="bg1"/>
                          </a:solidFill>
                        </a:rPr>
                        <a:t>Districts submit Additional Order of</a:t>
                      </a:r>
                    </a:p>
                    <a:p>
                      <a:pPr lvl="0">
                        <a:buNone/>
                      </a:pPr>
                      <a:r>
                        <a:rPr lang="en-US" sz="1800" b="1">
                          <a:solidFill>
                            <a:schemeClr val="bg1"/>
                          </a:solidFill>
                        </a:rPr>
                        <a:t>Paper Test Materials</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2/12/24—3/25/24 Test Materials</a:t>
                      </a:r>
                    </a:p>
                    <a:p>
                      <a:pPr lvl="0">
                        <a:buNone/>
                      </a:pPr>
                      <a:r>
                        <a:rPr lang="en-US" sz="1800"/>
                        <a:t>By 4/8/24 Return Labels</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11514577"/>
                  </a:ext>
                </a:extLst>
              </a:tr>
              <a:tr h="370840">
                <a:tc>
                  <a:txBody>
                    <a:bodyPr/>
                    <a:lstStyle/>
                    <a:p>
                      <a:r>
                        <a:rPr lang="en-US" sz="1800" b="1">
                          <a:solidFill>
                            <a:schemeClr val="bg1"/>
                          </a:solidFill>
                        </a:rPr>
                        <a:t>Assessment Window</a:t>
                      </a:r>
                    </a:p>
                  </a:txBody>
                  <a:tcPr>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a:solidFill>
                        <a:schemeClr val="bg1"/>
                      </a:solidFill>
                    </a:lnB>
                    <a:solidFill>
                      <a:schemeClr val="accent2"/>
                    </a:solidFill>
                  </a:tcPr>
                </a:tc>
                <a:tc>
                  <a:txBody>
                    <a:bodyPr/>
                    <a:lstStyle/>
                    <a:p>
                      <a:r>
                        <a:rPr lang="en-US" sz="1800"/>
                        <a:t>2/19/24—3/29/24</a:t>
                      </a:r>
                    </a:p>
                  </a:txBody>
                  <a:tcPr>
                    <a:lnL w="1270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a:solidFill>
                        <a:schemeClr val="bg1"/>
                      </a:solidFill>
                    </a:lnB>
                    <a:solidFill>
                      <a:schemeClr val="accent2">
                        <a:lumMod val="20000"/>
                        <a:lumOff val="80000"/>
                      </a:schemeClr>
                    </a:solidFill>
                  </a:tcPr>
                </a:tc>
                <a:extLst>
                  <a:ext uri="{0D108BD9-81ED-4DB2-BD59-A6C34878D82A}">
                    <a16:rowId xmlns:a16="http://schemas.microsoft.com/office/drawing/2014/main" val="3139896195"/>
                  </a:ext>
                </a:extLst>
              </a:tr>
              <a:tr h="621926">
                <a:tc>
                  <a:txBody>
                    <a:bodyPr/>
                    <a:lstStyle/>
                    <a:p>
                      <a:r>
                        <a:rPr lang="en-US" sz="1800" b="1">
                          <a:solidFill>
                            <a:schemeClr val="bg1"/>
                          </a:solidFill>
                        </a:rPr>
                        <a:t>Submit Score Codes and Upload Holistic Ratings in TIDE and Submit Student Responses (paper admin) in DEI; (this means entered/submitted and processed by that date and time)</a:t>
                      </a:r>
                      <a:endParaRPr lang="en-US"/>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3/29/24 </a:t>
                      </a:r>
                    </a:p>
                    <a:p>
                      <a:pPr lvl="0">
                        <a:buNone/>
                      </a:pPr>
                      <a:r>
                        <a:rPr lang="en-US" sz="1800"/>
                        <a:t>11:59 p.m. (CT)</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862693539"/>
                  </a:ext>
                </a:extLst>
              </a:tr>
              <a:tr h="370840">
                <a:tc>
                  <a:txBody>
                    <a:bodyPr/>
                    <a:lstStyle/>
                    <a:p>
                      <a:r>
                        <a:rPr lang="en-US" sz="1800" b="1">
                          <a:solidFill>
                            <a:schemeClr val="bg1"/>
                          </a:solidFill>
                        </a:rPr>
                        <a:t>Districts Return Paper Test Materials </a:t>
                      </a:r>
                    </a:p>
                  </a:txBody>
                  <a:tcPr>
                    <a:lnR w="12700">
                      <a:solidFill>
                        <a:schemeClr val="bg1"/>
                      </a:solidFill>
                    </a:lnR>
                    <a:lnT w="57150">
                      <a:solidFill>
                        <a:schemeClr val="bg1"/>
                      </a:solidFill>
                    </a:lnT>
                    <a:solidFill>
                      <a:schemeClr val="accent2"/>
                    </a:solidFill>
                  </a:tcPr>
                </a:tc>
                <a:tc>
                  <a:txBody>
                    <a:bodyPr/>
                    <a:lstStyle/>
                    <a:p>
                      <a:r>
                        <a:rPr lang="en-US" sz="1800"/>
                        <a:t>By 4/12/24 </a:t>
                      </a:r>
                    </a:p>
                  </a:txBody>
                  <a:tcPr anchor="ctr">
                    <a:lnL w="12700">
                      <a:solidFill>
                        <a:schemeClr val="bg1"/>
                      </a:solidFill>
                    </a:lnL>
                    <a:lnT w="57150">
                      <a:solidFill>
                        <a:schemeClr val="bg1"/>
                      </a:solidFill>
                    </a:lnT>
                    <a:solidFill>
                      <a:schemeClr val="accent2">
                        <a:lumMod val="20000"/>
                        <a:lumOff val="80000"/>
                      </a:schemeClr>
                    </a:solidFill>
                  </a:tcPr>
                </a:tc>
                <a:extLst>
                  <a:ext uri="{0D108BD9-81ED-4DB2-BD59-A6C34878D82A}">
                    <a16:rowId xmlns:a16="http://schemas.microsoft.com/office/drawing/2014/main" val="3284656632"/>
                  </a:ext>
                </a:extLst>
              </a:tr>
            </a:tbl>
          </a:graphicData>
        </a:graphic>
      </p:graphicFrame>
      <p:sp>
        <p:nvSpPr>
          <p:cNvPr id="3" name="TextBox 2">
            <a:extLst>
              <a:ext uri="{FF2B5EF4-FFF2-40B4-BE49-F238E27FC236}">
                <a16:creationId xmlns:a16="http://schemas.microsoft.com/office/drawing/2014/main" id="{21BFF31D-36F1-644D-4007-9E095F1424DB}"/>
              </a:ext>
            </a:extLst>
          </p:cNvPr>
          <p:cNvSpPr txBox="1"/>
          <p:nvPr/>
        </p:nvSpPr>
        <p:spPr>
          <a:xfrm>
            <a:off x="781235" y="5459767"/>
            <a:ext cx="7546019" cy="369332"/>
          </a:xfrm>
          <a:prstGeom prst="rect">
            <a:avLst/>
          </a:prstGeom>
          <a:noFill/>
        </p:spPr>
        <p:txBody>
          <a:bodyPr wrap="square" rtlCol="0">
            <a:spAutoFit/>
          </a:bodyPr>
          <a:lstStyle/>
          <a:p>
            <a:r>
              <a:rPr lang="en-US"/>
              <a:t>The Calendar of Events is found on the </a:t>
            </a:r>
            <a:r>
              <a:rPr lang="en-US">
                <a:hlinkClick r:id="rId2"/>
              </a:rPr>
              <a:t>Calendars</a:t>
            </a:r>
            <a:r>
              <a:rPr lang="en-US"/>
              <a:t> page in the DCCR. </a:t>
            </a:r>
          </a:p>
        </p:txBody>
      </p:sp>
    </p:spTree>
    <p:extLst>
      <p:ext uri="{BB962C8B-B14F-4D97-AF65-F5344CB8AC3E}">
        <p14:creationId xmlns:p14="http://schemas.microsoft.com/office/powerpoint/2010/main" val="1849393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86A0-0083-E827-2446-4568E46C35BD}"/>
              </a:ext>
            </a:extLst>
          </p:cNvPr>
          <p:cNvSpPr>
            <a:spLocks noGrp="1"/>
          </p:cNvSpPr>
          <p:nvPr>
            <p:ph type="title"/>
          </p:nvPr>
        </p:nvSpPr>
        <p:spPr/>
        <p:txBody>
          <a:bodyPr/>
          <a:lstStyle/>
          <a:p>
            <a:r>
              <a:rPr lang="en-US">
                <a:cs typeface="Calibri"/>
              </a:rPr>
              <a:t>TELPAS Additional Order Window</a:t>
            </a:r>
            <a:endParaRPr lang="en-US"/>
          </a:p>
        </p:txBody>
      </p:sp>
      <p:sp>
        <p:nvSpPr>
          <p:cNvPr id="4" name="Slide Number Placeholder 3">
            <a:extLst>
              <a:ext uri="{FF2B5EF4-FFF2-40B4-BE49-F238E27FC236}">
                <a16:creationId xmlns:a16="http://schemas.microsoft.com/office/drawing/2014/main" id="{2B8ED252-7A82-A89A-AD1B-F93F9D9742F0}"/>
              </a:ext>
            </a:extLst>
          </p:cNvPr>
          <p:cNvSpPr>
            <a:spLocks noGrp="1"/>
          </p:cNvSpPr>
          <p:nvPr>
            <p:ph type="sldNum" sz="quarter" idx="4"/>
          </p:nvPr>
        </p:nvSpPr>
        <p:spPr/>
        <p:txBody>
          <a:bodyPr/>
          <a:lstStyle/>
          <a:p>
            <a:fld id="{69C126A4-BD19-47E2-8A0E-0DE1B9D8C925}" type="slidenum">
              <a:rPr lang="en-US" smtClean="0"/>
              <a:pPr/>
              <a:t>8</a:t>
            </a:fld>
            <a:endParaRPr lang="en-US"/>
          </a:p>
        </p:txBody>
      </p:sp>
      <p:graphicFrame>
        <p:nvGraphicFramePr>
          <p:cNvPr id="7" name="Table 6">
            <a:extLst>
              <a:ext uri="{FF2B5EF4-FFF2-40B4-BE49-F238E27FC236}">
                <a16:creationId xmlns:a16="http://schemas.microsoft.com/office/drawing/2014/main" id="{D37F3C4D-9841-47FB-8519-FDA640A32093}"/>
              </a:ext>
            </a:extLst>
          </p:cNvPr>
          <p:cNvGraphicFramePr>
            <a:graphicFrameLocks noGrp="1"/>
          </p:cNvGraphicFramePr>
          <p:nvPr>
            <p:extLst>
              <p:ext uri="{D42A27DB-BD31-4B8C-83A1-F6EECF244321}">
                <p14:modId xmlns:p14="http://schemas.microsoft.com/office/powerpoint/2010/main" val="2166887248"/>
              </p:ext>
            </p:extLst>
          </p:nvPr>
        </p:nvGraphicFramePr>
        <p:xfrm>
          <a:off x="666974" y="1394729"/>
          <a:ext cx="10774080" cy="3962400"/>
        </p:xfrm>
        <a:graphic>
          <a:graphicData uri="http://schemas.openxmlformats.org/drawingml/2006/table">
            <a:tbl>
              <a:tblPr firstRow="1" bandRow="1">
                <a:tableStyleId>{5C22544A-7EE6-4342-B048-85BDC9FD1C3A}</a:tableStyleId>
              </a:tblPr>
              <a:tblGrid>
                <a:gridCol w="4589792">
                  <a:extLst>
                    <a:ext uri="{9D8B030D-6E8A-4147-A177-3AD203B41FA5}">
                      <a16:colId xmlns:a16="http://schemas.microsoft.com/office/drawing/2014/main" val="3117105003"/>
                    </a:ext>
                  </a:extLst>
                </a:gridCol>
                <a:gridCol w="6184288">
                  <a:extLst>
                    <a:ext uri="{9D8B030D-6E8A-4147-A177-3AD203B41FA5}">
                      <a16:colId xmlns:a16="http://schemas.microsoft.com/office/drawing/2014/main" val="4167331739"/>
                    </a:ext>
                  </a:extLst>
                </a:gridCol>
              </a:tblGrid>
              <a:tr h="370840">
                <a:tc>
                  <a:txBody>
                    <a:bodyPr/>
                    <a:lstStyle/>
                    <a:p>
                      <a:r>
                        <a:rPr lang="en-US" sz="2200"/>
                        <a:t>When is the TELPAS AO window? </a:t>
                      </a:r>
                    </a:p>
                  </a:txBody>
                  <a:tcPr anchor="ctr">
                    <a:solidFill>
                      <a:schemeClr val="accent1"/>
                    </a:solidFill>
                  </a:tcPr>
                </a:tc>
                <a:tc>
                  <a:txBody>
                    <a:bodyPr/>
                    <a:lstStyle/>
                    <a:p>
                      <a:pPr lvl="0">
                        <a:buNone/>
                      </a:pPr>
                      <a:r>
                        <a:rPr lang="en-US" sz="2200" b="0" i="0" u="none" strike="noStrike" baseline="0" noProof="0">
                          <a:solidFill>
                            <a:schemeClr val="tx1"/>
                          </a:solidFill>
                          <a:latin typeface="Calibri"/>
                        </a:rPr>
                        <a:t>The TELPAS additional order window is 2/12-3/25 for test materials and by 4/8 for return labels.</a:t>
                      </a:r>
                      <a:endParaRPr lang="en-US" sz="2200" b="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2840343975"/>
                  </a:ext>
                </a:extLst>
              </a:tr>
              <a:tr h="370840">
                <a:tc>
                  <a:txBody>
                    <a:bodyPr/>
                    <a:lstStyle/>
                    <a:p>
                      <a:r>
                        <a:rPr lang="en-US" sz="2200" b="1">
                          <a:solidFill>
                            <a:schemeClr val="bg1"/>
                          </a:solidFill>
                        </a:rPr>
                        <a:t>What should I know about the TELPAS AO window? </a:t>
                      </a:r>
                    </a:p>
                  </a:txBody>
                  <a:tcPr anchor="ctr">
                    <a:solidFill>
                      <a:schemeClr val="accent1"/>
                    </a:solidFill>
                  </a:tcPr>
                </a:tc>
                <a:tc>
                  <a:txBody>
                    <a:bodyPr/>
                    <a:lstStyle/>
                    <a:p>
                      <a:pPr lvl="0">
                        <a:buNone/>
                      </a:pPr>
                      <a:r>
                        <a:rPr lang="en-US" sz="2200" b="0" i="0" u="none" strike="noStrike" baseline="0" noProof="0">
                          <a:solidFill>
                            <a:srgbClr val="000000"/>
                          </a:solidFill>
                          <a:latin typeface="Calibri"/>
                        </a:rPr>
                        <a:t>TELPAS reading paper tests (regular print, large print, braille contracted, and braille uncontracted) </a:t>
                      </a:r>
                      <a:r>
                        <a:rPr lang="en-US" sz="2200" b="1" i="0" u="none" strike="noStrike" baseline="0" noProof="0">
                          <a:solidFill>
                            <a:srgbClr val="000000"/>
                          </a:solidFill>
                          <a:latin typeface="Calibri"/>
                        </a:rPr>
                        <a:t>must be ordered</a:t>
                      </a:r>
                      <a:r>
                        <a:rPr lang="en-US" sz="2200" b="0" i="0" u="none" strike="noStrike" baseline="0" noProof="0">
                          <a:solidFill>
                            <a:srgbClr val="000000"/>
                          </a:solidFill>
                          <a:latin typeface="Calibri"/>
                        </a:rPr>
                        <a:t> during the additional order window (</a:t>
                      </a:r>
                      <a:r>
                        <a:rPr lang="en-US" sz="2200" b="0" i="0" u="sng" strike="noStrike" baseline="0" noProof="0">
                          <a:solidFill>
                            <a:srgbClr val="000000"/>
                          </a:solidFill>
                          <a:latin typeface="Calibri"/>
                        </a:rPr>
                        <a:t>even if the TELPAS paper test format was indicated in TIDE by 11/30</a:t>
                      </a:r>
                      <a:r>
                        <a:rPr lang="en-US" sz="2200" b="0" i="0" u="none" strike="noStrike" baseline="0" noProof="0">
                          <a:solidFill>
                            <a:srgbClr val="000000"/>
                          </a:solidFill>
                          <a:latin typeface="Calibri"/>
                        </a:rPr>
                        <a:t>).</a:t>
                      </a:r>
                      <a:endParaRPr lang="en-US" sz="2200"/>
                    </a:p>
                  </a:txBody>
                  <a:tcPr>
                    <a:solidFill>
                      <a:schemeClr val="accent1">
                        <a:lumMod val="40000"/>
                        <a:lumOff val="60000"/>
                      </a:schemeClr>
                    </a:solidFill>
                  </a:tcPr>
                </a:tc>
                <a:extLst>
                  <a:ext uri="{0D108BD9-81ED-4DB2-BD59-A6C34878D82A}">
                    <a16:rowId xmlns:a16="http://schemas.microsoft.com/office/drawing/2014/main" val="3168983051"/>
                  </a:ext>
                </a:extLst>
              </a:tr>
              <a:tr h="370840">
                <a:tc>
                  <a:txBody>
                    <a:bodyPr/>
                    <a:lstStyle/>
                    <a:p>
                      <a:r>
                        <a:rPr lang="en-US" sz="2200" b="1">
                          <a:solidFill>
                            <a:schemeClr val="bg1"/>
                          </a:solidFill>
                        </a:rPr>
                        <a:t>What should I take into consideration when placing an AO? </a:t>
                      </a:r>
                    </a:p>
                  </a:txBody>
                  <a:tcPr anchor="ctr">
                    <a:solidFill>
                      <a:schemeClr val="accent1"/>
                    </a:solidFill>
                  </a:tcPr>
                </a:tc>
                <a:tc>
                  <a:txBody>
                    <a:bodyPr/>
                    <a:lstStyle/>
                    <a:p>
                      <a:pPr lvl="0">
                        <a:buNone/>
                      </a:pPr>
                      <a:r>
                        <a:rPr lang="en-US" sz="2200" b="0" i="0" u="none" strike="noStrike" baseline="0" noProof="0">
                          <a:solidFill>
                            <a:srgbClr val="000000"/>
                          </a:solidFill>
                          <a:latin typeface="Calibri"/>
                        </a:rPr>
                        <a:t>When placing an AO, a district must consider the time it will take to ship materials, administer the assessment, and enter the responses in DEI by 3/29/24.</a:t>
                      </a:r>
                      <a:endParaRPr lang="en-US"/>
                    </a:p>
                  </a:txBody>
                  <a:tcPr>
                    <a:solidFill>
                      <a:schemeClr val="accent1">
                        <a:lumMod val="40000"/>
                        <a:lumOff val="60000"/>
                      </a:schemeClr>
                    </a:solidFill>
                  </a:tcPr>
                </a:tc>
                <a:extLst>
                  <a:ext uri="{0D108BD9-81ED-4DB2-BD59-A6C34878D82A}">
                    <a16:rowId xmlns:a16="http://schemas.microsoft.com/office/drawing/2014/main" val="924094335"/>
                  </a:ext>
                </a:extLst>
              </a:tr>
            </a:tbl>
          </a:graphicData>
        </a:graphic>
      </p:graphicFrame>
    </p:spTree>
    <p:extLst>
      <p:ext uri="{BB962C8B-B14F-4D97-AF65-F5344CB8AC3E}">
        <p14:creationId xmlns:p14="http://schemas.microsoft.com/office/powerpoint/2010/main" val="247172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F1E85-90D1-AF23-3C56-2C236ADBF6B1}"/>
              </a:ext>
            </a:extLst>
          </p:cNvPr>
          <p:cNvSpPr>
            <a:spLocks noGrp="1"/>
          </p:cNvSpPr>
          <p:nvPr>
            <p:ph type="title"/>
          </p:nvPr>
        </p:nvSpPr>
        <p:spPr/>
        <p:txBody>
          <a:bodyPr/>
          <a:lstStyle/>
          <a:p>
            <a:r>
              <a:rPr lang="en-US">
                <a:latin typeface="+mn-lt"/>
              </a:rPr>
              <a:t>Special Administration of </a:t>
            </a:r>
            <a:r>
              <a:rPr lang="en-US"/>
              <a:t>a TELPAS Online Test</a:t>
            </a:r>
          </a:p>
        </p:txBody>
      </p:sp>
      <p:sp>
        <p:nvSpPr>
          <p:cNvPr id="3" name="Content Placeholder 2">
            <a:extLst>
              <a:ext uri="{FF2B5EF4-FFF2-40B4-BE49-F238E27FC236}">
                <a16:creationId xmlns:a16="http://schemas.microsoft.com/office/drawing/2014/main" id="{BF5FB465-AA97-E2EA-DE2E-463CF56DB88C}"/>
              </a:ext>
            </a:extLst>
          </p:cNvPr>
          <p:cNvSpPr>
            <a:spLocks noGrp="1"/>
          </p:cNvSpPr>
          <p:nvPr>
            <p:ph idx="1"/>
          </p:nvPr>
        </p:nvSpPr>
        <p:spPr>
          <a:xfrm>
            <a:off x="712380" y="1327132"/>
            <a:ext cx="10623762" cy="1165662"/>
          </a:xfrm>
        </p:spPr>
        <p:txBody>
          <a:bodyPr/>
          <a:lstStyle/>
          <a:p>
            <a:pPr marL="0" indent="0">
              <a:buNone/>
            </a:pPr>
            <a:r>
              <a:rPr lang="en-US" sz="2400"/>
              <a:t>In rare circumstances that prevent a student from testing online, the student must meet eligibility criteria for a </a:t>
            </a:r>
            <a:r>
              <a:rPr lang="en-US" sz="2400">
                <a:hlinkClick r:id="rId3"/>
              </a:rPr>
              <a:t>special administration</a:t>
            </a:r>
            <a:r>
              <a:rPr lang="en-US" sz="2400"/>
              <a:t> of a TELPAS online test (listening and speaking or reading and writing) for grades 2–12. </a:t>
            </a:r>
          </a:p>
          <a:p>
            <a:pPr marL="0" indent="0">
              <a:buNone/>
            </a:pPr>
            <a:endParaRPr lang="en-US"/>
          </a:p>
        </p:txBody>
      </p:sp>
      <p:sp>
        <p:nvSpPr>
          <p:cNvPr id="4" name="Slide Number Placeholder 3">
            <a:extLst>
              <a:ext uri="{FF2B5EF4-FFF2-40B4-BE49-F238E27FC236}">
                <a16:creationId xmlns:a16="http://schemas.microsoft.com/office/drawing/2014/main" id="{BFAEDA3F-1DAD-A934-4B99-34F8A0F354C7}"/>
              </a:ext>
            </a:extLst>
          </p:cNvPr>
          <p:cNvSpPr>
            <a:spLocks noGrp="1"/>
          </p:cNvSpPr>
          <p:nvPr>
            <p:ph type="sldNum" sz="quarter" idx="4"/>
          </p:nvPr>
        </p:nvSpPr>
        <p:spPr/>
        <p:txBody>
          <a:bodyPr/>
          <a:lstStyle/>
          <a:p>
            <a:fld id="{69C126A4-BD19-47E2-8A0E-0DE1B9D8C925}" type="slidenum">
              <a:rPr lang="en-US" smtClean="0"/>
              <a:pPr/>
              <a:t>9</a:t>
            </a:fld>
            <a:endParaRPr lang="en-US"/>
          </a:p>
        </p:txBody>
      </p:sp>
      <p:graphicFrame>
        <p:nvGraphicFramePr>
          <p:cNvPr id="6" name="Table 6">
            <a:extLst>
              <a:ext uri="{FF2B5EF4-FFF2-40B4-BE49-F238E27FC236}">
                <a16:creationId xmlns:a16="http://schemas.microsoft.com/office/drawing/2014/main" id="{F1A2BF36-E184-FDC0-8FF3-16C1DAF86F83}"/>
              </a:ext>
            </a:extLst>
          </p:cNvPr>
          <p:cNvGraphicFramePr>
            <a:graphicFrameLocks noGrp="1"/>
          </p:cNvGraphicFramePr>
          <p:nvPr>
            <p:extLst>
              <p:ext uri="{D42A27DB-BD31-4B8C-83A1-F6EECF244321}">
                <p14:modId xmlns:p14="http://schemas.microsoft.com/office/powerpoint/2010/main" val="3955253220"/>
              </p:ext>
            </p:extLst>
          </p:nvPr>
        </p:nvGraphicFramePr>
        <p:xfrm>
          <a:off x="830997" y="2712239"/>
          <a:ext cx="10059916" cy="2011680"/>
        </p:xfrm>
        <a:graphic>
          <a:graphicData uri="http://schemas.openxmlformats.org/drawingml/2006/table">
            <a:tbl>
              <a:tblPr firstRow="1" bandRow="1">
                <a:tableStyleId>{5C22544A-7EE6-4342-B048-85BDC9FD1C3A}</a:tableStyleId>
              </a:tblPr>
              <a:tblGrid>
                <a:gridCol w="1639248">
                  <a:extLst>
                    <a:ext uri="{9D8B030D-6E8A-4147-A177-3AD203B41FA5}">
                      <a16:colId xmlns:a16="http://schemas.microsoft.com/office/drawing/2014/main" val="4018404714"/>
                    </a:ext>
                  </a:extLst>
                </a:gridCol>
                <a:gridCol w="8420668">
                  <a:extLst>
                    <a:ext uri="{9D8B030D-6E8A-4147-A177-3AD203B41FA5}">
                      <a16:colId xmlns:a16="http://schemas.microsoft.com/office/drawing/2014/main" val="3728828722"/>
                    </a:ext>
                  </a:extLst>
                </a:gridCol>
              </a:tblGrid>
              <a:tr h="370840">
                <a:tc>
                  <a:txBody>
                    <a:bodyPr/>
                    <a:lstStyle/>
                    <a:p>
                      <a:endParaRPr lang="en-US"/>
                    </a:p>
                  </a:txBody>
                  <a:tcPr>
                    <a:lnL w="28575"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28575"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290830" lvl="0" indent="-285750">
                        <a:buClr>
                          <a:schemeClr val="tx1"/>
                        </a:buClr>
                        <a:buFont typeface="Wingdings" panose="05000000000000000000" pitchFamily="2" charset="2"/>
                        <a:buChar char="§"/>
                        <a:defRPr/>
                      </a:pPr>
                      <a:r>
                        <a:rPr lang="en-US" sz="2000" b="0">
                          <a:solidFill>
                            <a:schemeClr val="tx1"/>
                          </a:solidFill>
                          <a:latin typeface="+mn-lt"/>
                          <a:cs typeface="Calibri"/>
                        </a:rPr>
                        <a:t>Accommodations cannot be applied</a:t>
                      </a:r>
                    </a:p>
                    <a:p>
                      <a:pPr marL="290830" lvl="0" indent="-285750">
                        <a:buClr>
                          <a:schemeClr val="tx1"/>
                        </a:buClr>
                        <a:buFont typeface="Wingdings" panose="05000000000000000000" pitchFamily="2" charset="2"/>
                        <a:buChar char="§"/>
                        <a:defRPr/>
                      </a:pPr>
                      <a:r>
                        <a:rPr lang="en-US" sz="2000" b="0">
                          <a:solidFill>
                            <a:schemeClr val="tx1"/>
                          </a:solidFill>
                          <a:latin typeface="+mn-lt"/>
                          <a:cs typeface="Calibri"/>
                        </a:rPr>
                        <a:t>Technology access is precluded*</a:t>
                      </a:r>
                    </a:p>
                    <a:p>
                      <a:pPr marL="290830" lvl="0" indent="-285750">
                        <a:spcAft>
                          <a:spcPts val="1800"/>
                        </a:spcAft>
                        <a:buClr>
                          <a:schemeClr val="tx1"/>
                        </a:buClr>
                        <a:buFont typeface="Wingdings" panose="05000000000000000000" pitchFamily="2" charset="2"/>
                        <a:buChar char="§"/>
                        <a:defRPr/>
                      </a:pPr>
                      <a:r>
                        <a:rPr lang="en-US" sz="2000" b="0">
                          <a:solidFill>
                            <a:schemeClr val="tx1"/>
                          </a:solidFill>
                          <a:latin typeface="+mn-lt"/>
                          <a:cs typeface="Calibri"/>
                        </a:rPr>
                        <a:t>Unable to participate in one domain</a:t>
                      </a:r>
                    </a:p>
                  </a:txBody>
                  <a:tcPr>
                    <a:lnL w="57150" cap="flat" cmpd="sng" algn="ctr">
                      <a:solidFill>
                        <a:schemeClr val="bg2"/>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571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2581451285"/>
                  </a:ext>
                </a:extLst>
              </a:tr>
              <a:tr h="370840">
                <a:tc>
                  <a:txBody>
                    <a:bodyPr/>
                    <a:lstStyle/>
                    <a:p>
                      <a:endParaRPr lang="en-US"/>
                    </a:p>
                  </a:txBody>
                  <a:tcPr>
                    <a:lnL w="28575"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latin typeface="+mn-lt"/>
                          <a:cs typeface="Calibri"/>
                        </a:rPr>
                        <a:t>A student may receive a special administration (paper test or holistic assessment) of an online test ONLY if this it is noted in the student’s individualized education program (IEP) or Section 504 plan. </a:t>
                      </a:r>
                    </a:p>
                  </a:txBody>
                  <a:tcPr>
                    <a:lnL w="57150" cap="flat" cmpd="sng" algn="ctr">
                      <a:solidFill>
                        <a:schemeClr val="bg2"/>
                      </a:solidFill>
                      <a:prstDash val="solid"/>
                      <a:round/>
                      <a:headEnd type="none" w="med" len="med"/>
                      <a:tailEnd type="none" w="med" len="med"/>
                    </a:lnL>
                    <a:lnR w="28575"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885281924"/>
                  </a:ext>
                </a:extLst>
              </a:tr>
            </a:tbl>
          </a:graphicData>
        </a:graphic>
      </p:graphicFrame>
      <p:sp>
        <p:nvSpPr>
          <p:cNvPr id="7" name="TextBox 6">
            <a:extLst>
              <a:ext uri="{FF2B5EF4-FFF2-40B4-BE49-F238E27FC236}">
                <a16:creationId xmlns:a16="http://schemas.microsoft.com/office/drawing/2014/main" id="{40B4FBA4-3D02-D2EE-73B2-C0CD9ABCCE5D}"/>
              </a:ext>
            </a:extLst>
          </p:cNvPr>
          <p:cNvSpPr txBox="1"/>
          <p:nvPr/>
        </p:nvSpPr>
        <p:spPr>
          <a:xfrm>
            <a:off x="830997" y="4831681"/>
            <a:ext cx="10266090" cy="1200329"/>
          </a:xfrm>
          <a:prstGeom prst="rect">
            <a:avLst/>
          </a:prstGeom>
          <a:solidFill>
            <a:schemeClr val="bg2"/>
          </a:solidFill>
        </p:spPr>
        <p:txBody>
          <a:bodyPr wrap="square" rtlCol="0">
            <a:spAutoFit/>
          </a:bodyPr>
          <a:lstStyle/>
          <a:p>
            <a:r>
              <a:rPr lang="en-US">
                <a:latin typeface="Calibri"/>
                <a:cs typeface="Calibri"/>
              </a:rPr>
              <a:t>*This applies i</a:t>
            </a:r>
            <a:r>
              <a:rPr lang="en-US" b="0" i="0">
                <a:effectLst/>
                <a:latin typeface="Calibri"/>
                <a:cs typeface="Calibri"/>
              </a:rPr>
              <a:t>n rare situations where computers or technology are absolutely not available such as</a:t>
            </a:r>
            <a:r>
              <a:rPr lang="en-US">
                <a:latin typeface="Calibri"/>
                <a:cs typeface="Calibri"/>
              </a:rPr>
              <a:t> </a:t>
            </a:r>
            <a:r>
              <a:rPr lang="en-US">
                <a:ea typeface="+mn-lt"/>
                <a:cs typeface="+mn-lt"/>
              </a:rPr>
              <a:t>homebound students without internet access, JJAEPs, jails, or detention centers. For these types of  scenarios, contact Texas Testing Support at (833) 601-882 or TexasTestingSupport@cambiumassessment.com for assistance in ordering paper materials.</a:t>
            </a:r>
            <a:endParaRPr lang="en-US">
              <a:latin typeface="Calibri"/>
              <a:cs typeface="Calibri"/>
            </a:endParaRPr>
          </a:p>
        </p:txBody>
      </p:sp>
      <p:pic>
        <p:nvPicPr>
          <p:cNvPr id="9" name="Graphic 8" descr="Checkmark with solid fill">
            <a:extLst>
              <a:ext uri="{FF2B5EF4-FFF2-40B4-BE49-F238E27FC236}">
                <a16:creationId xmlns:a16="http://schemas.microsoft.com/office/drawing/2014/main" id="{CDC67CC2-FBE3-5368-99FC-F26ECD698E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1087" y="3626639"/>
            <a:ext cx="914400" cy="914400"/>
          </a:xfrm>
          <a:prstGeom prst="rect">
            <a:avLst/>
          </a:prstGeom>
        </p:spPr>
      </p:pic>
      <p:pic>
        <p:nvPicPr>
          <p:cNvPr id="10" name="Graphic 9" descr="Checkmark with solid fill">
            <a:extLst>
              <a:ext uri="{FF2B5EF4-FFF2-40B4-BE49-F238E27FC236}">
                <a16:creationId xmlns:a16="http://schemas.microsoft.com/office/drawing/2014/main" id="{6E587086-0E5F-8E35-D803-D638C0DE33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1087" y="2712239"/>
            <a:ext cx="914400" cy="914400"/>
          </a:xfrm>
          <a:prstGeom prst="rect">
            <a:avLst/>
          </a:prstGeom>
        </p:spPr>
      </p:pic>
    </p:spTree>
    <p:extLst>
      <p:ext uri="{BB962C8B-B14F-4D97-AF65-F5344CB8AC3E}">
        <p14:creationId xmlns:p14="http://schemas.microsoft.com/office/powerpoint/2010/main" val="3162116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3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etaMKsabpbzHSbtJVTMI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n2kFD1g.wXVoInTxQ_sL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zQYi1MPSPvddxpvI.65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IMING" val="|4.5|5.4|6.2"/>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WxUCoiiWU8Nw9lEacputg"/>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0.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3.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4.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3.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4.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5.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6.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7.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8.xml><?xml version="1.0" encoding="utf-8"?>
<a:theme xmlns:a="http://schemas.openxmlformats.org/drawingml/2006/main" name="5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414A364D-2554-4A59-A90F-BDDF6E9D36AC}"/>
    </a:ext>
  </a:extLst>
</a:theme>
</file>

<file path=ppt/theme/theme9.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98a31c0-bd87-4a71-ad51-eb264a803d7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095EE30346AB4B986C96F96A94CCAC" ma:contentTypeVersion="13" ma:contentTypeDescription="Create a new document." ma:contentTypeScope="" ma:versionID="a299e1e28c04d6f319f2afba91daf176">
  <xsd:schema xmlns:xsd="http://www.w3.org/2001/XMLSchema" xmlns:xs="http://www.w3.org/2001/XMLSchema" xmlns:p="http://schemas.microsoft.com/office/2006/metadata/properties" xmlns:ns3="498a31c0-bd87-4a71-ad51-eb264a803d7f" xmlns:ns4="5708c5cf-75ad-4167-af46-9d3045688dc6" targetNamespace="http://schemas.microsoft.com/office/2006/metadata/properties" ma:root="true" ma:fieldsID="ce2c613a072c97a63ad420fcd4458033" ns3:_="" ns4:_="">
    <xsd:import namespace="498a31c0-bd87-4a71-ad51-eb264a803d7f"/>
    <xsd:import namespace="5708c5cf-75ad-4167-af46-9d3045688dc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4:SharedWithUsers" minOccurs="0"/>
                <xsd:element ref="ns4:SharedWithDetails" minOccurs="0"/>
                <xsd:element ref="ns4:SharingHintHash"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a31c0-bd87-4a71-ad51-eb264a803d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08c5cf-75ad-4167-af46-9d3045688dc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2.xml><?xml version="1.0" encoding="utf-8"?>
<ds:datastoreItem xmlns:ds="http://schemas.openxmlformats.org/officeDocument/2006/customXml" ds:itemID="{A19692CD-7339-4E15-8B85-65EB8EAE7D52}">
  <ds:schemaRefs>
    <ds:schemaRef ds:uri="498a31c0-bd87-4a71-ad51-eb264a803d7f"/>
    <ds:schemaRef ds:uri="5708c5cf-75ad-4167-af46-9d3045688d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FBC063B-A5C6-44DF-93FE-E04F0B8447F3}">
  <ds:schemaRefs>
    <ds:schemaRef ds:uri="498a31c0-bd87-4a71-ad51-eb264a803d7f"/>
    <ds:schemaRef ds:uri="5708c5cf-75ad-4167-af46-9d3045688d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TEA_Template</Template>
  <TotalTime>13</TotalTime>
  <Words>6756</Words>
  <Application>Microsoft Office PowerPoint</Application>
  <PresentationFormat>Widescreen</PresentationFormat>
  <Paragraphs>671</Paragraphs>
  <Slides>69</Slides>
  <Notes>42</Notes>
  <HiddenSlides>0</HiddenSlides>
  <MMClips>0</MMClips>
  <ScaleCrop>false</ScaleCrop>
  <HeadingPairs>
    <vt:vector size="8" baseType="variant">
      <vt:variant>
        <vt:lpstr>Fonts Used</vt:lpstr>
      </vt:variant>
      <vt:variant>
        <vt:i4>14</vt:i4>
      </vt:variant>
      <vt:variant>
        <vt:lpstr>Theme</vt:lpstr>
      </vt:variant>
      <vt:variant>
        <vt:i4>14</vt:i4>
      </vt:variant>
      <vt:variant>
        <vt:lpstr>Embedded OLE Servers</vt:lpstr>
      </vt:variant>
      <vt:variant>
        <vt:i4>1</vt:i4>
      </vt:variant>
      <vt:variant>
        <vt:lpstr>Slide Titles</vt:lpstr>
      </vt:variant>
      <vt:variant>
        <vt:i4>69</vt:i4>
      </vt:variant>
    </vt:vector>
  </HeadingPairs>
  <TitlesOfParts>
    <vt:vector size="98" baseType="lpstr">
      <vt:lpstr>Arial</vt:lpstr>
      <vt:lpstr>Calibri</vt:lpstr>
      <vt:lpstr>Calibri Light</vt:lpstr>
      <vt:lpstr>Courier New</vt:lpstr>
      <vt:lpstr>Open Sans</vt:lpstr>
      <vt:lpstr>Open Sans (Body)</vt:lpstr>
      <vt:lpstr>Open Sans (Headings)</vt:lpstr>
      <vt:lpstr>Open Sans Light</vt:lpstr>
      <vt:lpstr>Open Sans Semibold</vt:lpstr>
      <vt:lpstr>Roboto Slab Light</vt:lpstr>
      <vt:lpstr>Roboto Slab Medium</vt:lpstr>
      <vt:lpstr>System Font Regular</vt:lpstr>
      <vt:lpstr>Times New Roman</vt:lpstr>
      <vt:lpstr>Wingdings</vt:lpstr>
      <vt:lpstr>2_Office Theme</vt:lpstr>
      <vt:lpstr>1_TEA Main Slide</vt:lpstr>
      <vt:lpstr>3_Office Theme</vt:lpstr>
      <vt:lpstr>2_TEA Main Slide</vt:lpstr>
      <vt:lpstr>3_TEA Main Slide</vt:lpstr>
      <vt:lpstr>4_Office Theme</vt:lpstr>
      <vt:lpstr>4_TEA Main Slide</vt:lpstr>
      <vt:lpstr>5_TEA Main Slide</vt:lpstr>
      <vt:lpstr>5_Office Theme</vt:lpstr>
      <vt:lpstr>2_Office Theme</vt:lpstr>
      <vt:lpstr>Office Theme</vt:lpstr>
      <vt:lpstr>2_Office Theme</vt:lpstr>
      <vt:lpstr>2_Office Theme</vt:lpstr>
      <vt:lpstr>2_Office Theme</vt:lpstr>
      <vt:lpstr>think-cell Slide</vt:lpstr>
      <vt:lpstr>  Spring Updates:  TELPAS and TELPAS Alternate</vt:lpstr>
      <vt:lpstr>Agenda</vt:lpstr>
      <vt:lpstr>TELPAS</vt:lpstr>
      <vt:lpstr>TELPAS Overview</vt:lpstr>
      <vt:lpstr>Exceptions to an EB Student Being Assessed in  One or More Language Domain</vt:lpstr>
      <vt:lpstr>TELPAS Components</vt:lpstr>
      <vt:lpstr>TELPAS Key Dates for 2023-2024</vt:lpstr>
      <vt:lpstr>TELPAS Additional Order Window</vt:lpstr>
      <vt:lpstr>Special Administration of a TELPAS Online Test</vt:lpstr>
      <vt:lpstr>Special Administrations for Online TELPAS Tests</vt:lpstr>
      <vt:lpstr>Test Mode and Paper Test Format in TIDE</vt:lpstr>
      <vt:lpstr>Blank Graphic Organizers for  Online TELPAS Tests</vt:lpstr>
      <vt:lpstr>Designated Supports for TELPAS Online Tests </vt:lpstr>
      <vt:lpstr>Headsets/Headphones, Microphones,  and Keyboards</vt:lpstr>
      <vt:lpstr>Audio Playback and Recording Device Checks </vt:lpstr>
      <vt:lpstr>Microphone Functionality</vt:lpstr>
      <vt:lpstr>TELPAS Schedules and Administrations</vt:lpstr>
      <vt:lpstr>Online Practice  and Released Tests</vt:lpstr>
      <vt:lpstr>TELPAS Released and Practice Tests </vt:lpstr>
      <vt:lpstr>TELPAS Key Dates for Holistic Rater Training  and Administrations</vt:lpstr>
      <vt:lpstr>Rater Credentials</vt:lpstr>
      <vt:lpstr>Rater Credentials (continued)</vt:lpstr>
      <vt:lpstr>Holistic Rater Training (no changes to training requirements)</vt:lpstr>
      <vt:lpstr>Online Basic Training: K-1 and 2-12</vt:lpstr>
      <vt:lpstr>TELPAS Online Rater Training (Practice and Calibration)</vt:lpstr>
      <vt:lpstr>TELPAS Online Rater Training: Results Page </vt:lpstr>
      <vt:lpstr>Rater Information in TIDE</vt:lpstr>
      <vt:lpstr>Additional Student Field File: TELPAS Rater Information</vt:lpstr>
      <vt:lpstr>TELPAS Rater Manual </vt:lpstr>
      <vt:lpstr>TELPAS Paper and Holistic Test Administration Information  (grades 2-12)</vt:lpstr>
      <vt:lpstr>TELPAS PLDs, Student Rating Roster, and Writing Cover Sheet and Verification Checklist</vt:lpstr>
      <vt:lpstr>TELPAS Test Administrator Manual (grades 2-12 online administrations) </vt:lpstr>
      <vt:lpstr>Students Moving Within the TELPAS Window</vt:lpstr>
      <vt:lpstr>Collaboration Between Sending and  Receiving Districts</vt:lpstr>
      <vt:lpstr>Student’s Grade Level during  TELPAS Administration Window</vt:lpstr>
      <vt:lpstr>Years in U.S. Schools </vt:lpstr>
      <vt:lpstr>TIDE Enhancement—Student Registration File​</vt:lpstr>
      <vt:lpstr>TELPAS Administration Deadline, 3/29, 11:59 p.m. (CT)*</vt:lpstr>
      <vt:lpstr>TELPAS Score Codes in TIDE</vt:lpstr>
      <vt:lpstr>TELPAS Resources</vt:lpstr>
      <vt:lpstr>TELPAS Resources (cont.)</vt:lpstr>
      <vt:lpstr>TELPAS Resources (cont.)</vt:lpstr>
      <vt:lpstr>TELPAS Alternate</vt:lpstr>
      <vt:lpstr>TELPAS Alternate Updates </vt:lpstr>
      <vt:lpstr>TELPAS Alternate Key Dates for 2023-2024</vt:lpstr>
      <vt:lpstr>What Is TELPAS Alternate?</vt:lpstr>
      <vt:lpstr>Who Takes TELPAS Alternate?</vt:lpstr>
      <vt:lpstr>Who Is Assessed with TELPAS Alternate?</vt:lpstr>
      <vt:lpstr>Updated TELPAS Alternate Participation Requirements</vt:lpstr>
      <vt:lpstr>Updated TELPAS Alternate Participation Requirements: Question #1</vt:lpstr>
      <vt:lpstr>Alternate Proficiency Level Descriptors (PLDs)</vt:lpstr>
      <vt:lpstr>What Are Observable Behaviors?</vt:lpstr>
      <vt:lpstr>Observable Behaviors with Classroom Examples</vt:lpstr>
      <vt:lpstr>TELPAS Alternate Administration Training </vt:lpstr>
      <vt:lpstr>TELPAS Alternate Training</vt:lpstr>
      <vt:lpstr>TELPAS Alternate Test Administrator Manual </vt:lpstr>
      <vt:lpstr>TELPAS Alternate Observable Behaviors PDF</vt:lpstr>
      <vt:lpstr>Alternate PLDs </vt:lpstr>
      <vt:lpstr>TELPAS Alternate Educator Guide</vt:lpstr>
      <vt:lpstr>TELPAS Alternate Administration Deadline, 3/29, 11:59 p.m. (CT)*</vt:lpstr>
      <vt:lpstr>TELPAS Alternate Score Codes in TIDE</vt:lpstr>
      <vt:lpstr>TELPAS Alternate Resources</vt:lpstr>
      <vt:lpstr>TELPAS Alternate Resources (cont.)</vt:lpstr>
      <vt:lpstr>Please register for one of our committees on the Texas Assessment Learning Management System! </vt:lpstr>
      <vt:lpstr>Texas Through-year Assessment Pilot (TTAP) will run for the following test titles in SY24-25 (Year 3)</vt:lpstr>
      <vt:lpstr>PowerPoint Presentation</vt:lpstr>
      <vt:lpstr>We want you to pilot TTAP with us this fall and have your voice heard!</vt:lpstr>
      <vt:lpstr>Contact Information</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Enabler 1</dc:title>
  <dc:creator>Iris Tian</dc:creator>
  <cp:lastModifiedBy>Cavazos, Esmeralda</cp:lastModifiedBy>
  <cp:revision>1</cp:revision>
  <dcterms:created xsi:type="dcterms:W3CDTF">2020-06-12T14:05:56Z</dcterms:created>
  <dcterms:modified xsi:type="dcterms:W3CDTF">2024-01-26T19:55:48Z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0x01010087095EE30346AB4B986C96F96A94CCAC</vt:lpwstr>
  </property>
</Properties>
</file>