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4.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5.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6.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7.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8.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9.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0.xml" ContentType="application/vnd.openxmlformats-officedocument.theme+xml"/>
  <Override PartName="/ppt/tags/tag20.xml" ContentType="application/vnd.openxmlformats-officedocument.presentationml.tags+xml"/>
  <Override PartName="/ppt/tags/tag21.xml" ContentType="application/vnd.openxmlformats-officedocument.presentationml.tags+xml"/>
  <Override PartName="/ppt/slideLayouts/slideLayout199.xml" ContentType="application/vnd.openxmlformats-officedocument.presentationml.slideLayout+xml"/>
  <Override PartName="/ppt/theme/theme11.xml" ContentType="application/vnd.openxmlformats-officedocument.theme+xml"/>
  <Override PartName="/ppt/tags/tag22.xml" ContentType="application/vnd.openxmlformats-officedocument.presentationml.tags+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2.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3.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slideLayouts/slideLayout208.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99" r:id="rId4"/>
    <p:sldMasterId id="2147483679" r:id="rId5"/>
    <p:sldMasterId id="2147483771" r:id="rId6"/>
    <p:sldMasterId id="2147483802" r:id="rId7"/>
    <p:sldMasterId id="2147483819" r:id="rId8"/>
    <p:sldMasterId id="2147483837" r:id="rId9"/>
    <p:sldMasterId id="2147483869" r:id="rId10"/>
    <p:sldMasterId id="2147483683" r:id="rId11"/>
    <p:sldMasterId id="2147483694" r:id="rId12"/>
    <p:sldMasterId id="2147483719" r:id="rId13"/>
    <p:sldMasterId id="2147483898" r:id="rId14"/>
    <p:sldMasterId id="2147483648" r:id="rId15"/>
    <p:sldMasterId id="2147483911" r:id="rId16"/>
    <p:sldMasterId id="2147483914" r:id="rId17"/>
  </p:sldMasterIdLst>
  <p:notesMasterIdLst>
    <p:notesMasterId r:id="rId120"/>
  </p:notesMasterIdLst>
  <p:sldIdLst>
    <p:sldId id="409" r:id="rId18"/>
    <p:sldId id="2145707271" r:id="rId19"/>
    <p:sldId id="10846" r:id="rId20"/>
    <p:sldId id="2145706797" r:id="rId21"/>
    <p:sldId id="2145707249" r:id="rId22"/>
    <p:sldId id="2145707273" r:id="rId23"/>
    <p:sldId id="2145706820" r:id="rId24"/>
    <p:sldId id="10864" r:id="rId25"/>
    <p:sldId id="2145706776" r:id="rId26"/>
    <p:sldId id="2145707246" r:id="rId27"/>
    <p:sldId id="2145706778" r:id="rId28"/>
    <p:sldId id="2145706782" r:id="rId29"/>
    <p:sldId id="2145706783" r:id="rId30"/>
    <p:sldId id="2145706780" r:id="rId31"/>
    <p:sldId id="10842" r:id="rId32"/>
    <p:sldId id="10838" r:id="rId33"/>
    <p:sldId id="2145706786" r:id="rId34"/>
    <p:sldId id="2145706794" r:id="rId35"/>
    <p:sldId id="10835" r:id="rId36"/>
    <p:sldId id="10834" r:id="rId37"/>
    <p:sldId id="2145707260" r:id="rId38"/>
    <p:sldId id="10832" r:id="rId39"/>
    <p:sldId id="2145707259" r:id="rId40"/>
    <p:sldId id="2145706795" r:id="rId41"/>
    <p:sldId id="2145706777" r:id="rId42"/>
    <p:sldId id="2145706792" r:id="rId43"/>
    <p:sldId id="2145706789" r:id="rId44"/>
    <p:sldId id="2145707261" r:id="rId45"/>
    <p:sldId id="2145707262" r:id="rId46"/>
    <p:sldId id="10829" r:id="rId47"/>
    <p:sldId id="2145706796" r:id="rId48"/>
    <p:sldId id="1309" r:id="rId49"/>
    <p:sldId id="419" r:id="rId50"/>
    <p:sldId id="10859" r:id="rId51"/>
    <p:sldId id="1577" r:id="rId52"/>
    <p:sldId id="2145706799" r:id="rId53"/>
    <p:sldId id="2145706798" r:id="rId54"/>
    <p:sldId id="427" r:id="rId55"/>
    <p:sldId id="10872" r:id="rId56"/>
    <p:sldId id="10873" r:id="rId57"/>
    <p:sldId id="2145707275" r:id="rId58"/>
    <p:sldId id="2145707276" r:id="rId59"/>
    <p:sldId id="2145707277" r:id="rId60"/>
    <p:sldId id="2145707278" r:id="rId61"/>
    <p:sldId id="2145706802" r:id="rId62"/>
    <p:sldId id="10862" r:id="rId63"/>
    <p:sldId id="2145706743" r:id="rId64"/>
    <p:sldId id="2145706744" r:id="rId65"/>
    <p:sldId id="2145706747" r:id="rId66"/>
    <p:sldId id="1609" r:id="rId67"/>
    <p:sldId id="10874" r:id="rId68"/>
    <p:sldId id="2145706751" r:id="rId69"/>
    <p:sldId id="2145707240" r:id="rId70"/>
    <p:sldId id="2145706752" r:id="rId71"/>
    <p:sldId id="2145706748" r:id="rId72"/>
    <p:sldId id="2145706750" r:id="rId73"/>
    <p:sldId id="2145706801" r:id="rId74"/>
    <p:sldId id="2145706749" r:id="rId75"/>
    <p:sldId id="10871" r:id="rId76"/>
    <p:sldId id="10863" r:id="rId77"/>
    <p:sldId id="2145706754" r:id="rId78"/>
    <p:sldId id="2145707268" r:id="rId79"/>
    <p:sldId id="2145707269" r:id="rId80"/>
    <p:sldId id="10866" r:id="rId81"/>
    <p:sldId id="2145706803" r:id="rId82"/>
    <p:sldId id="2145706678" r:id="rId83"/>
    <p:sldId id="10879" r:id="rId84"/>
    <p:sldId id="2145706741" r:id="rId85"/>
    <p:sldId id="10877" r:id="rId86"/>
    <p:sldId id="10865" r:id="rId87"/>
    <p:sldId id="10878" r:id="rId88"/>
    <p:sldId id="2145707272" r:id="rId89"/>
    <p:sldId id="2145706808" r:id="rId90"/>
    <p:sldId id="2145706684" r:id="rId91"/>
    <p:sldId id="2145706758" r:id="rId92"/>
    <p:sldId id="2145706759" r:id="rId93"/>
    <p:sldId id="2145706760" r:id="rId94"/>
    <p:sldId id="10818" r:id="rId95"/>
    <p:sldId id="430" r:id="rId96"/>
    <p:sldId id="2145707274" r:id="rId97"/>
    <p:sldId id="2145706726" r:id="rId98"/>
    <p:sldId id="311" r:id="rId99"/>
    <p:sldId id="296" r:id="rId100"/>
    <p:sldId id="319" r:id="rId101"/>
    <p:sldId id="2145707270" r:id="rId102"/>
    <p:sldId id="2145706763" r:id="rId103"/>
    <p:sldId id="2145706804" r:id="rId104"/>
    <p:sldId id="2145706805" r:id="rId105"/>
    <p:sldId id="2145706765" r:id="rId106"/>
    <p:sldId id="323" r:id="rId107"/>
    <p:sldId id="322" r:id="rId108"/>
    <p:sldId id="1617" r:id="rId109"/>
    <p:sldId id="2145706766" r:id="rId110"/>
    <p:sldId id="1613" r:id="rId111"/>
    <p:sldId id="10875" r:id="rId112"/>
    <p:sldId id="10876" r:id="rId113"/>
    <p:sldId id="2145706806" r:id="rId114"/>
    <p:sldId id="2145706807" r:id="rId115"/>
    <p:sldId id="2145707264" r:id="rId116"/>
    <p:sldId id="2145707267" r:id="rId117"/>
    <p:sldId id="2145707265" r:id="rId118"/>
    <p:sldId id="2145707266" r:id="rId119"/>
  </p:sldIdLst>
  <p:sldSz cx="12192000" cy="6858000"/>
  <p:notesSz cx="6858000" cy="9144000"/>
  <p:custDataLst>
    <p:tags r:id="rId1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F295FCC3-E74D-4EB3-BD45-6871669EF4D7}">
          <p14:sldIdLst>
            <p14:sldId id="409"/>
            <p14:sldId id="2145707271"/>
          </p14:sldIdLst>
        </p14:section>
        <p14:section name="STAAR Alternate 2 Updates" id="{3AA9699F-FF30-48F4-8DD2-34C0D977DC8A}">
          <p14:sldIdLst>
            <p14:sldId id="10846"/>
            <p14:sldId id="2145706797"/>
            <p14:sldId id="2145707249"/>
            <p14:sldId id="2145707273"/>
            <p14:sldId id="2145706820"/>
            <p14:sldId id="10864"/>
            <p14:sldId id="2145706776"/>
            <p14:sldId id="2145707246"/>
            <p14:sldId id="2145706778"/>
            <p14:sldId id="2145706782"/>
            <p14:sldId id="2145706783"/>
            <p14:sldId id="2145706780"/>
            <p14:sldId id="10842"/>
            <p14:sldId id="10838"/>
            <p14:sldId id="2145706786"/>
            <p14:sldId id="2145706794"/>
            <p14:sldId id="10835"/>
            <p14:sldId id="10834"/>
            <p14:sldId id="2145707260"/>
            <p14:sldId id="10832"/>
            <p14:sldId id="2145707259"/>
            <p14:sldId id="2145706795"/>
            <p14:sldId id="2145706777"/>
            <p14:sldId id="2145706792"/>
            <p14:sldId id="2145706789"/>
            <p14:sldId id="2145707261"/>
            <p14:sldId id="2145707262"/>
            <p14:sldId id="10829"/>
            <p14:sldId id="2145706796"/>
          </p14:sldIdLst>
        </p14:section>
        <p14:section name="TELPAS" id="{B71ADF00-06AE-421B-8121-C2E3FE0F350E}">
          <p14:sldIdLst>
            <p14:sldId id="1309"/>
            <p14:sldId id="419"/>
            <p14:sldId id="10859"/>
            <p14:sldId id="1577"/>
            <p14:sldId id="2145706799"/>
            <p14:sldId id="2145706798"/>
            <p14:sldId id="427"/>
            <p14:sldId id="10872"/>
            <p14:sldId id="10873"/>
            <p14:sldId id="2145707275"/>
            <p14:sldId id="2145707276"/>
            <p14:sldId id="2145707277"/>
            <p14:sldId id="2145707278"/>
            <p14:sldId id="2145706802"/>
            <p14:sldId id="10862"/>
            <p14:sldId id="2145706743"/>
            <p14:sldId id="2145706744"/>
            <p14:sldId id="2145706747"/>
            <p14:sldId id="1609"/>
            <p14:sldId id="10874"/>
            <p14:sldId id="2145706751"/>
            <p14:sldId id="2145707240"/>
            <p14:sldId id="2145706752"/>
            <p14:sldId id="2145706748"/>
            <p14:sldId id="2145706750"/>
            <p14:sldId id="2145706801"/>
            <p14:sldId id="2145706749"/>
            <p14:sldId id="10871"/>
            <p14:sldId id="10863"/>
            <p14:sldId id="2145706754"/>
            <p14:sldId id="2145707268"/>
            <p14:sldId id="2145707269"/>
            <p14:sldId id="10866"/>
            <p14:sldId id="2145706803"/>
            <p14:sldId id="2145706678"/>
            <p14:sldId id="10879"/>
            <p14:sldId id="2145706741"/>
            <p14:sldId id="10877"/>
            <p14:sldId id="10865"/>
            <p14:sldId id="10878"/>
            <p14:sldId id="2145707272"/>
            <p14:sldId id="2145706808"/>
            <p14:sldId id="2145706684"/>
            <p14:sldId id="2145706758"/>
            <p14:sldId id="2145706759"/>
            <p14:sldId id="2145706760"/>
          </p14:sldIdLst>
        </p14:section>
        <p14:section name="TELPAS Alternate" id="{727A5CCE-DD7C-44F8-A0A5-8DB5BDCE4C99}">
          <p14:sldIdLst>
            <p14:sldId id="10818"/>
            <p14:sldId id="430"/>
            <p14:sldId id="2145707274"/>
            <p14:sldId id="2145706726"/>
            <p14:sldId id="311"/>
            <p14:sldId id="296"/>
            <p14:sldId id="319"/>
            <p14:sldId id="2145707270"/>
            <p14:sldId id="2145706763"/>
            <p14:sldId id="2145706804"/>
            <p14:sldId id="2145706805"/>
            <p14:sldId id="2145706765"/>
            <p14:sldId id="323"/>
            <p14:sldId id="322"/>
            <p14:sldId id="1617"/>
            <p14:sldId id="2145706766"/>
            <p14:sldId id="1613"/>
            <p14:sldId id="10875"/>
            <p14:sldId id="10876"/>
            <p14:sldId id="2145706806"/>
            <p14:sldId id="2145706807"/>
            <p14:sldId id="2145707264"/>
            <p14:sldId id="2145707267"/>
            <p14:sldId id="2145707265"/>
            <p14:sldId id="214570726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FFAE31B-FC01-5FAA-FBBF-62C2CF4CDDA3}" name="Runge, Jordan" initials="RJ" userId="S::jordan.runge@tea.texas.gov::c80d4681-33d6-4e69-9e24-9a52e142deef" providerId="AD"/>
  <p188:author id="{943F472C-0D74-F9DF-57D0-7E6C97DEC902}" name="Griffin, Rachel" initials="GR" userId="S::Rachel.Griffin@tea.texas.gov::fcae45bf-dcdb-4a43-a8cb-7f247a985ffc" providerId="AD"/>
  <p188:author id="{49C7242F-ACC6-39D1-019F-870D75555FDA}" name="Geoffrey, Sona" initials="GS" userId="S::sona.geoffrey@tea.texas.gov::a57b638d-f361-442f-9798-7a281b088f9e" providerId="AD"/>
  <p188:author id="{795D2A30-5BB9-36B3-1DE1-3F1A59FA63E5}" name="Cole, Julie" initials="CJ" userId="S::julie.cole@tea.texas.gov::79432375-7d93-47cc-87d8-3df231f8a59d" providerId="AD"/>
  <p188:author id="{A4EA6533-0129-637E-7759-71F918B8C38F}" name="Jordan Runge" initials="JR" userId="S::Jordan.Runge@tea.texas.gov::c80d4681-33d6-4e69-9e24-9a52e142deef" providerId="AD"/>
  <p188:author id="{312D723D-7ADA-D775-60F9-97316E723CFA}" name="Kwan, Jamie" initials="KJ" userId="S::Jamie.Kwan@tea.texas.gov::f729efcc-d475-4685-9555-9b0334f6d6c7" providerId="AD"/>
  <p188:author id="{4A336542-18C9-AE84-4A81-E44D6E204244}" name="Rios, Jose" initials="JR" userId="S::Jose.Rios@tea.texas.gov::963362a9-df82-4321-9f83-777059f41455" providerId="AD"/>
  <p188:author id="{961DB550-C5A1-E9DF-07BF-04C1E923298B}" name="Cavazos, Esmeralda" initials="CE" userId="S::esmeralda.cavazos@tea.texas.gov::a8123084-e289-4fb0-a260-dfc91aed3333" providerId="AD"/>
  <p188:author id="{068AF663-3BA7-4FA4-3DD4-963841881803}" name="Wise, Donna" initials="WD" userId="S::donna.wise@tea.texas.gov::216c2e37-549d-44c4-b3fa-3cba9fdbddd3" providerId="AD"/>
  <p188:author id="{9F834677-19B7-336D-3689-DABE52BBEBB2}" name="Cavazos, Esmeralda" initials="CE" userId="S::Esmeralda.Cavazos@tea.texas.gov::a8123084-e289-4fb0-a260-dfc91aed3333" providerId="AD"/>
  <p188:author id="{2EA58485-BEBA-926B-04CD-DAA34A1E9676}" name="Lawver, Andrew" initials="LA" userId="S::Andrew.Lawver@tea.texas.gov::e10e2c02-84af-4952-9c88-8214d2812fe4" providerId="AD"/>
  <p188:author id="{1552F3A7-6322-C342-E142-D5D5233B21C8}" name="Rios, Jose" initials="RJ" userId="S::jose.rios@tea.texas.gov::963362a9-df82-4321-9f83-777059f41455" providerId="AD"/>
  <p188:author id="{15378BB6-DB8F-8CAC-0325-1E6D80609EB9}" name="Cole, Julie" initials="CJ" userId="S::Julie.Cole@tea.texas.gov::79432375-7d93-47cc-87d8-3df231f8a59d" providerId="AD"/>
  <p188:author id="{B1746ABF-DF0F-380D-32FA-93B4B153DA8E}" name="Lawver, Andrew" initials="LA" userId="S::andrew.lawver@tea.texas.gov::e10e2c02-84af-4952-9c88-8214d2812fe4" providerId="AD"/>
  <p188:author id="{467985C2-9D92-BF54-2047-26D2C0F0F374}" name="Winward, Emily" initials="WE" userId="S::Emily.Winward@tea.texas.gov::b2c23b8a-df21-4fe0-bc8a-c4c1aac6e5aa" providerId="AD"/>
  <p188:author id="{FB4ACBE9-5F6B-F08A-A4EA-DBC63D811382}" name="Mayton, Karen" initials="MK" userId="S::karen.mayton@tea.texas.gov::a057eaa2-86dc-4f70-ae24-8b8794da143c" providerId="AD"/>
  <p188:author id="{AC24DBF3-C627-7015-1397-A0F5AAB7CF50}" name="Griffin, Rachel" initials="GR" userId="S::rachel.griffin@tea.texas.gov::fcae45bf-dcdb-4a43-a8cb-7f247a985ff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otello, Victoria" initials="BV" lastIdx="20" clrIdx="0">
    <p:extLst>
      <p:ext uri="{19B8F6BF-5375-455C-9EA6-DF929625EA0E}">
        <p15:presenceInfo xmlns:p15="http://schemas.microsoft.com/office/powerpoint/2012/main" userId="S::Victoria.Botello@tea.texas.gov::08368ea2-2749-4b48-8f48-963ae92cc644" providerId="AD"/>
      </p:ext>
    </p:extLst>
  </p:cmAuthor>
  <p:cmAuthor id="2" name="McCeig, Kristina" initials="MK" lastIdx="11" clrIdx="1">
    <p:extLst>
      <p:ext uri="{19B8F6BF-5375-455C-9EA6-DF929625EA0E}">
        <p15:presenceInfo xmlns:p15="http://schemas.microsoft.com/office/powerpoint/2012/main" userId="S::Kristina.McCeig@tea.texas.gov::2b15fc6a-f43a-4fc6-b1c8-4c447e146d55" providerId="AD"/>
      </p:ext>
    </p:extLst>
  </p:cmAuthor>
  <p:cmAuthor id="3" name="Salas, Vincent" initials="SV" lastIdx="2" clrIdx="2">
    <p:extLst>
      <p:ext uri="{19B8F6BF-5375-455C-9EA6-DF929625EA0E}">
        <p15:presenceInfo xmlns:p15="http://schemas.microsoft.com/office/powerpoint/2012/main" userId="S::Vincent.Salas@tea.texas.gov::594b2508-dc8c-4252-97a5-d4858c1c46b8" providerId="AD"/>
      </p:ext>
    </p:extLst>
  </p:cmAuthor>
  <p:cmAuthor id="4" name="Kwan, Jamie" initials="KJ" lastIdx="8" clrIdx="3">
    <p:extLst>
      <p:ext uri="{19B8F6BF-5375-455C-9EA6-DF929625EA0E}">
        <p15:presenceInfo xmlns:p15="http://schemas.microsoft.com/office/powerpoint/2012/main" userId="S::Jamie.Kwan@tea.texas.gov::f729efcc-d475-4685-9555-9b0334f6d6c7" providerId="AD"/>
      </p:ext>
    </p:extLst>
  </p:cmAuthor>
  <p:cmAuthor id="5" name="Tian, Iris" initials="TI" lastIdx="64" clrIdx="4">
    <p:extLst>
      <p:ext uri="{19B8F6BF-5375-455C-9EA6-DF929625EA0E}">
        <p15:presenceInfo xmlns:p15="http://schemas.microsoft.com/office/powerpoint/2012/main" userId="S::Iris.Tian@tea.texas.gov::3a26a5fd-4e1b-43a0-894e-6aa7fc051075" providerId="AD"/>
      </p:ext>
    </p:extLst>
  </p:cmAuthor>
  <p:cmAuthor id="6" name="Cole, Julie" initials="CJ" lastIdx="10" clrIdx="5">
    <p:extLst>
      <p:ext uri="{19B8F6BF-5375-455C-9EA6-DF929625EA0E}">
        <p15:presenceInfo xmlns:p15="http://schemas.microsoft.com/office/powerpoint/2012/main" userId="S::julie.cole@tea.texas.gov::79432375-7d93-47cc-87d8-3df231f8a59d" providerId="AD"/>
      </p:ext>
    </p:extLst>
  </p:cmAuthor>
  <p:cmAuthor id="7" name="Rios, Jose" initials="RJ" lastIdx="23" clrIdx="6">
    <p:extLst>
      <p:ext uri="{19B8F6BF-5375-455C-9EA6-DF929625EA0E}">
        <p15:presenceInfo xmlns:p15="http://schemas.microsoft.com/office/powerpoint/2012/main" userId="S::jose.rios@tea.texas.gov::963362a9-df82-4321-9f83-777059f41455" providerId="AD"/>
      </p:ext>
    </p:extLst>
  </p:cmAuthor>
  <p:cmAuthor id="8" name="Gallardo, Vanessa" initials="GV" lastIdx="9" clrIdx="7">
    <p:extLst>
      <p:ext uri="{19B8F6BF-5375-455C-9EA6-DF929625EA0E}">
        <p15:presenceInfo xmlns:p15="http://schemas.microsoft.com/office/powerpoint/2012/main" userId="S::vanessa.gallardo@tea.texas.gov::d1be8824-0db0-49fc-a423-3e499024b670" providerId="AD"/>
      </p:ext>
    </p:extLst>
  </p:cmAuthor>
  <p:cmAuthor id="9" name="Reynolds-Miller, Danielle R" initials="RDR" lastIdx="15" clrIdx="8">
    <p:extLst>
      <p:ext uri="{19B8F6BF-5375-455C-9EA6-DF929625EA0E}">
        <p15:presenceInfo xmlns:p15="http://schemas.microsoft.com/office/powerpoint/2012/main" userId="S::DREYNOLDS-MILLER@ets.org::b932bbe0-bb69-4459-8faa-eb58cea412ce" providerId="AD"/>
      </p:ext>
    </p:extLst>
  </p:cmAuthor>
  <p:cmAuthor id="10" name="Marin, Michael" initials="MM" lastIdx="2" clrIdx="9">
    <p:extLst>
      <p:ext uri="{19B8F6BF-5375-455C-9EA6-DF929625EA0E}">
        <p15:presenceInfo xmlns:p15="http://schemas.microsoft.com/office/powerpoint/2012/main" userId="S::Michael.Marin@Pearson.com::39628060-a141-4dff-929e-083077c92588" providerId="AD"/>
      </p:ext>
    </p:extLst>
  </p:cmAuthor>
  <p:cmAuthor id="11" name="Rachel" initials="R" lastIdx="4" clrIdx="10">
    <p:extLst>
      <p:ext uri="{19B8F6BF-5375-455C-9EA6-DF929625EA0E}">
        <p15:presenceInfo xmlns:p15="http://schemas.microsoft.com/office/powerpoint/2012/main" userId="Rachel" providerId="None"/>
      </p:ext>
    </p:extLst>
  </p:cmAuthor>
  <p:cmAuthor id="12" name="Kane, Tyson" initials="KT" lastIdx="3" clrIdx="11">
    <p:extLst>
      <p:ext uri="{19B8F6BF-5375-455C-9EA6-DF929625EA0E}">
        <p15:presenceInfo xmlns:p15="http://schemas.microsoft.com/office/powerpoint/2012/main" userId="S::tyson.kane@tea.texas.gov::f08ac264-e150-4307-b05f-aecb52bec8f4" providerId="AD"/>
      </p:ext>
    </p:extLst>
  </p:cmAuthor>
  <p:cmAuthor id="13" name="Wilkins, Angela" initials="WA" lastIdx="6" clrIdx="12">
    <p:extLst>
      <p:ext uri="{19B8F6BF-5375-455C-9EA6-DF929625EA0E}">
        <p15:presenceInfo xmlns:p15="http://schemas.microsoft.com/office/powerpoint/2012/main" userId="S::angela.wilkins@tea.texas.gov::52390353-84c0-470e-870d-ef70412cc9cc" providerId="AD"/>
      </p:ext>
    </p:extLst>
  </p:cmAuthor>
  <p:cmAuthor id="14" name="Cavazos, Esmeralda" initials="CE" lastIdx="42" clrIdx="13">
    <p:extLst>
      <p:ext uri="{19B8F6BF-5375-455C-9EA6-DF929625EA0E}">
        <p15:presenceInfo xmlns:p15="http://schemas.microsoft.com/office/powerpoint/2012/main" userId="S::esmeralda.cavazos@tea.texas.gov::a8123084-e289-4fb0-a260-dfc91aed3333" providerId="AD"/>
      </p:ext>
    </p:extLst>
  </p:cmAuthor>
  <p:cmAuthor id="15" name="Kirchner, Glenn" initials="KG" lastIdx="1" clrIdx="14">
    <p:extLst>
      <p:ext uri="{19B8F6BF-5375-455C-9EA6-DF929625EA0E}">
        <p15:presenceInfo xmlns:p15="http://schemas.microsoft.com/office/powerpoint/2012/main" userId="S::glenn.kirchner@tea.texas.gov::568dd0cc-e555-4d39-9332-da07e6513ddb" providerId="AD"/>
      </p:ext>
    </p:extLst>
  </p:cmAuthor>
  <p:cmAuthor id="16" name="Griffin, Rachel" initials="GR" lastIdx="7" clrIdx="15">
    <p:extLst>
      <p:ext uri="{19B8F6BF-5375-455C-9EA6-DF929625EA0E}">
        <p15:presenceInfo xmlns:p15="http://schemas.microsoft.com/office/powerpoint/2012/main" userId="S::Rachel.Griffin@tea.texas.gov::fcae45bf-dcdb-4a43-a8cb-7f247a985ffc" providerId="AD"/>
      </p:ext>
    </p:extLst>
  </p:cmAuthor>
  <p:cmAuthor id="17" name="Runge, Jordan" initials="RJ" lastIdx="9" clrIdx="16">
    <p:extLst>
      <p:ext uri="{19B8F6BF-5375-455C-9EA6-DF929625EA0E}">
        <p15:presenceInfo xmlns:p15="http://schemas.microsoft.com/office/powerpoint/2012/main" userId="S::Jordan.Runge@tea.texas.gov::c80d4681-33d6-4e69-9e24-9a52e142dee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6038"/>
    <a:srgbClr val="B4C6E7"/>
    <a:srgbClr val="0000FF"/>
    <a:srgbClr val="5751E9"/>
    <a:srgbClr val="0D6CB9"/>
    <a:srgbClr val="E7EBF3"/>
    <a:srgbClr val="D93C10"/>
    <a:srgbClr val="008482"/>
    <a:srgbClr val="42873F"/>
    <a:srgbClr val="CCD4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0E7F62-6411-4F55-B395-88A3883AEAAF}" v="139" dt="2023-10-23T22:16:00.5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56" autoAdjust="0"/>
    <p:restoredTop sz="62867" autoAdjust="0"/>
  </p:normalViewPr>
  <p:slideViewPr>
    <p:cSldViewPr snapToGrid="0">
      <p:cViewPr varScale="1">
        <p:scale>
          <a:sx n="39" d="100"/>
          <a:sy n="39" d="100"/>
        </p:scale>
        <p:origin x="1272" y="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12" Type="http://schemas.openxmlformats.org/officeDocument/2006/relationships/slide" Target="slides/slide95.xml"/><Relationship Id="rId16" Type="http://schemas.openxmlformats.org/officeDocument/2006/relationships/slideMaster" Target="slideMasters/slideMaster13.xml"/><Relationship Id="rId107" Type="http://schemas.openxmlformats.org/officeDocument/2006/relationships/slide" Target="slides/slide90.xml"/><Relationship Id="rId11" Type="http://schemas.openxmlformats.org/officeDocument/2006/relationships/slideMaster" Target="slideMasters/slideMaster8.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presProps" Target="presProps.xml"/><Relationship Id="rId128" Type="http://schemas.microsoft.com/office/2015/10/relationships/revisionInfo" Target="revisionInfo.xml"/><Relationship Id="rId5" Type="http://schemas.openxmlformats.org/officeDocument/2006/relationships/slideMaster" Target="slideMasters/slideMaster2.xml"/><Relationship Id="rId90" Type="http://schemas.openxmlformats.org/officeDocument/2006/relationships/slide" Target="slides/slide73.xml"/><Relationship Id="rId95" Type="http://schemas.openxmlformats.org/officeDocument/2006/relationships/slide" Target="slides/slide78.xml"/><Relationship Id="rId19" Type="http://schemas.openxmlformats.org/officeDocument/2006/relationships/slide" Target="slides/slide2.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13" Type="http://schemas.openxmlformats.org/officeDocument/2006/relationships/slide" Target="slides/slide96.xml"/><Relationship Id="rId118" Type="http://schemas.openxmlformats.org/officeDocument/2006/relationships/slide" Target="slides/slide101.xml"/><Relationship Id="rId12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4.xml"/><Relationship Id="rId72" Type="http://schemas.openxmlformats.org/officeDocument/2006/relationships/slide" Target="slides/slide55.xml"/><Relationship Id="rId80" Type="http://schemas.openxmlformats.org/officeDocument/2006/relationships/slide" Target="slides/slide63.xml"/><Relationship Id="rId85" Type="http://schemas.openxmlformats.org/officeDocument/2006/relationships/slide" Target="slides/slide68.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103" Type="http://schemas.openxmlformats.org/officeDocument/2006/relationships/slide" Target="slides/slide86.xml"/><Relationship Id="rId108" Type="http://schemas.openxmlformats.org/officeDocument/2006/relationships/slide" Target="slides/slide91.xml"/><Relationship Id="rId116" Type="http://schemas.openxmlformats.org/officeDocument/2006/relationships/slide" Target="slides/slide99.xml"/><Relationship Id="rId124" Type="http://schemas.openxmlformats.org/officeDocument/2006/relationships/viewProps" Target="viewProps.xml"/><Relationship Id="rId129" Type="http://schemas.microsoft.com/office/2018/10/relationships/authors" Target="authors.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slide" Target="slides/slide58.xml"/><Relationship Id="rId83" Type="http://schemas.openxmlformats.org/officeDocument/2006/relationships/slide" Target="slides/slide66.xml"/><Relationship Id="rId88" Type="http://schemas.openxmlformats.org/officeDocument/2006/relationships/slide" Target="slides/slide71.xml"/><Relationship Id="rId91" Type="http://schemas.openxmlformats.org/officeDocument/2006/relationships/slide" Target="slides/slide74.xml"/><Relationship Id="rId96" Type="http://schemas.openxmlformats.org/officeDocument/2006/relationships/slide" Target="slides/slide79.xml"/><Relationship Id="rId111" Type="http://schemas.openxmlformats.org/officeDocument/2006/relationships/slide" Target="slides/slide9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6" Type="http://schemas.openxmlformats.org/officeDocument/2006/relationships/slide" Target="slides/slide89.xml"/><Relationship Id="rId114" Type="http://schemas.openxmlformats.org/officeDocument/2006/relationships/slide" Target="slides/slide97.xml"/><Relationship Id="rId119" Type="http://schemas.openxmlformats.org/officeDocument/2006/relationships/slide" Target="slides/slide102.xml"/><Relationship Id="rId127" Type="http://schemas.microsoft.com/office/2016/11/relationships/changesInfo" Target="changesInfos/changesInfo1.xml"/><Relationship Id="rId10" Type="http://schemas.openxmlformats.org/officeDocument/2006/relationships/slideMaster" Target="slideMasters/slideMaster7.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slide" Target="slides/slide56.xml"/><Relationship Id="rId78" Type="http://schemas.openxmlformats.org/officeDocument/2006/relationships/slide" Target="slides/slide61.xml"/><Relationship Id="rId81" Type="http://schemas.openxmlformats.org/officeDocument/2006/relationships/slide" Target="slides/slide64.xml"/><Relationship Id="rId86" Type="http://schemas.openxmlformats.org/officeDocument/2006/relationships/slide" Target="slides/slide69.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notesMaster" Target="notesMasters/notesMaster1.xml"/><Relationship Id="rId125"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customXml" Target="../customXml/item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61" Type="http://schemas.openxmlformats.org/officeDocument/2006/relationships/slide" Target="slides/slide44.xml"/><Relationship Id="rId82"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vazos, Esmeralda" userId="a8123084-e289-4fb0-a260-dfc91aed3333" providerId="ADAL" clId="{880E7F62-6411-4F55-B395-88A3883AEAAF}"/>
    <pc:docChg chg="undo custSel addSld delSld modSld sldOrd addMainMaster modMainMaster delSection modSection">
      <pc:chgData name="Cavazos, Esmeralda" userId="a8123084-e289-4fb0-a260-dfc91aed3333" providerId="ADAL" clId="{880E7F62-6411-4F55-B395-88A3883AEAAF}" dt="2023-10-24T16:24:33.212" v="7041" actId="1076"/>
      <pc:docMkLst>
        <pc:docMk/>
      </pc:docMkLst>
      <pc:sldChg chg="addSp delSp modSp del mod modClrScheme chgLayout">
        <pc:chgData name="Cavazos, Esmeralda" userId="a8123084-e289-4fb0-a260-dfc91aed3333" providerId="ADAL" clId="{880E7F62-6411-4F55-B395-88A3883AEAAF}" dt="2023-10-16T13:00:01.714" v="851" actId="2696"/>
        <pc:sldMkLst>
          <pc:docMk/>
          <pc:sldMk cId="1366293009" sldId="266"/>
        </pc:sldMkLst>
        <pc:spChg chg="add mod ord">
          <ac:chgData name="Cavazos, Esmeralda" userId="a8123084-e289-4fb0-a260-dfc91aed3333" providerId="ADAL" clId="{880E7F62-6411-4F55-B395-88A3883AEAAF}" dt="2023-10-16T12:59:19.538" v="777" actId="20577"/>
          <ac:spMkLst>
            <pc:docMk/>
            <pc:sldMk cId="1366293009" sldId="266"/>
            <ac:spMk id="2" creationId="{F8A90E12-78CE-7ACA-7593-B82C5A7407CF}"/>
          </ac:spMkLst>
        </pc:spChg>
        <pc:spChg chg="add mod ord">
          <ac:chgData name="Cavazos, Esmeralda" userId="a8123084-e289-4fb0-a260-dfc91aed3333" providerId="ADAL" clId="{880E7F62-6411-4F55-B395-88A3883AEAAF}" dt="2023-10-16T12:59:54.488" v="850" actId="20577"/>
          <ac:spMkLst>
            <pc:docMk/>
            <pc:sldMk cId="1366293009" sldId="266"/>
            <ac:spMk id="3" creationId="{20EF55DF-DFE7-F649-3DE9-EF14E5977423}"/>
          </ac:spMkLst>
        </pc:spChg>
        <pc:spChg chg="del mod">
          <ac:chgData name="Cavazos, Esmeralda" userId="a8123084-e289-4fb0-a260-dfc91aed3333" providerId="ADAL" clId="{880E7F62-6411-4F55-B395-88A3883AEAAF}" dt="2023-10-16T12:59:12.432" v="771" actId="21"/>
          <ac:spMkLst>
            <pc:docMk/>
            <pc:sldMk cId="1366293009" sldId="266"/>
            <ac:spMk id="6" creationId="{E03FE249-40D8-4CC0-8A42-4C13A762B667}"/>
          </ac:spMkLst>
        </pc:spChg>
        <pc:spChg chg="mod ord">
          <ac:chgData name="Cavazos, Esmeralda" userId="a8123084-e289-4fb0-a260-dfc91aed3333" providerId="ADAL" clId="{880E7F62-6411-4F55-B395-88A3883AEAAF}" dt="2023-10-16T12:59:04.070" v="769" actId="700"/>
          <ac:spMkLst>
            <pc:docMk/>
            <pc:sldMk cId="1366293009" sldId="266"/>
            <ac:spMk id="7" creationId="{91024B62-46C0-4090-8C8B-36CD287CE523}"/>
          </ac:spMkLst>
        </pc:spChg>
      </pc:sldChg>
      <pc:sldChg chg="modSp mod">
        <pc:chgData name="Cavazos, Esmeralda" userId="a8123084-e289-4fb0-a260-dfc91aed3333" providerId="ADAL" clId="{880E7F62-6411-4F55-B395-88A3883AEAAF}" dt="2023-10-23T21:38:18.570" v="5333" actId="1076"/>
        <pc:sldMkLst>
          <pc:docMk/>
          <pc:sldMk cId="3450579092" sldId="311"/>
        </pc:sldMkLst>
        <pc:graphicFrameChg chg="mod modGraphic">
          <ac:chgData name="Cavazos, Esmeralda" userId="a8123084-e289-4fb0-a260-dfc91aed3333" providerId="ADAL" clId="{880E7F62-6411-4F55-B395-88A3883AEAAF}" dt="2023-10-23T21:38:18.570" v="5333" actId="1076"/>
          <ac:graphicFrameMkLst>
            <pc:docMk/>
            <pc:sldMk cId="3450579092" sldId="311"/>
            <ac:graphicFrameMk id="9" creationId="{DFFC0C16-130B-25A0-5244-6CCCA4FA778F}"/>
          </ac:graphicFrameMkLst>
        </pc:graphicFrameChg>
        <pc:picChg chg="mod">
          <ac:chgData name="Cavazos, Esmeralda" userId="a8123084-e289-4fb0-a260-dfc91aed3333" providerId="ADAL" clId="{880E7F62-6411-4F55-B395-88A3883AEAAF}" dt="2023-10-23T21:38:11.819" v="5331" actId="14100"/>
          <ac:picMkLst>
            <pc:docMk/>
            <pc:sldMk cId="3450579092" sldId="311"/>
            <ac:picMk id="5" creationId="{00000000-0000-0000-0000-000000000000}"/>
          </ac:picMkLst>
        </pc:picChg>
      </pc:sldChg>
      <pc:sldChg chg="modSp mod">
        <pc:chgData name="Cavazos, Esmeralda" userId="a8123084-e289-4fb0-a260-dfc91aed3333" providerId="ADAL" clId="{880E7F62-6411-4F55-B395-88A3883AEAAF}" dt="2023-10-15T20:18:38.825" v="767" actId="1076"/>
        <pc:sldMkLst>
          <pc:docMk/>
          <pc:sldMk cId="3552021254" sldId="409"/>
        </pc:sldMkLst>
        <pc:spChg chg="mod">
          <ac:chgData name="Cavazos, Esmeralda" userId="a8123084-e289-4fb0-a260-dfc91aed3333" providerId="ADAL" clId="{880E7F62-6411-4F55-B395-88A3883AEAAF}" dt="2023-10-15T20:18:38.825" v="767" actId="1076"/>
          <ac:spMkLst>
            <pc:docMk/>
            <pc:sldMk cId="3552021254" sldId="409"/>
            <ac:spMk id="9" creationId="{5FA7C3F4-B60F-49E8-B4A5-B8CE5C9F449D}"/>
          </ac:spMkLst>
        </pc:spChg>
      </pc:sldChg>
      <pc:sldChg chg="delSp modSp mod">
        <pc:chgData name="Cavazos, Esmeralda" userId="a8123084-e289-4fb0-a260-dfc91aed3333" providerId="ADAL" clId="{880E7F62-6411-4F55-B395-88A3883AEAAF}" dt="2023-10-18T21:51:31.106" v="5077" actId="1076"/>
        <pc:sldMkLst>
          <pc:docMk/>
          <pc:sldMk cId="2481131399" sldId="419"/>
        </pc:sldMkLst>
        <pc:spChg chg="mod">
          <ac:chgData name="Cavazos, Esmeralda" userId="a8123084-e289-4fb0-a260-dfc91aed3333" providerId="ADAL" clId="{880E7F62-6411-4F55-B395-88A3883AEAAF}" dt="2023-10-18T21:51:31.106" v="5077" actId="1076"/>
          <ac:spMkLst>
            <pc:docMk/>
            <pc:sldMk cId="2481131399" sldId="419"/>
            <ac:spMk id="4" creationId="{A689A9C8-0D35-3429-2FD6-1381015C7CF6}"/>
          </ac:spMkLst>
        </pc:spChg>
        <pc:spChg chg="mod">
          <ac:chgData name="Cavazos, Esmeralda" userId="a8123084-e289-4fb0-a260-dfc91aed3333" providerId="ADAL" clId="{880E7F62-6411-4F55-B395-88A3883AEAAF}" dt="2023-10-18T21:51:27.888" v="5076" actId="27636"/>
          <ac:spMkLst>
            <pc:docMk/>
            <pc:sldMk cId="2481131399" sldId="419"/>
            <ac:spMk id="5" creationId="{C1245FA1-28E5-4360-BCEC-69B8ACD8762C}"/>
          </ac:spMkLst>
        </pc:spChg>
        <pc:picChg chg="del">
          <ac:chgData name="Cavazos, Esmeralda" userId="a8123084-e289-4fb0-a260-dfc91aed3333" providerId="ADAL" clId="{880E7F62-6411-4F55-B395-88A3883AEAAF}" dt="2023-10-16T13:25:23.026" v="1537" actId="21"/>
          <ac:picMkLst>
            <pc:docMk/>
            <pc:sldMk cId="2481131399" sldId="419"/>
            <ac:picMk id="8" creationId="{A3B64E43-81A8-C8B1-0CD2-68BE0965C54C}"/>
          </ac:picMkLst>
        </pc:picChg>
      </pc:sldChg>
      <pc:sldChg chg="delSp mod">
        <pc:chgData name="Cavazos, Esmeralda" userId="a8123084-e289-4fb0-a260-dfc91aed3333" providerId="ADAL" clId="{880E7F62-6411-4F55-B395-88A3883AEAAF}" dt="2023-10-16T13:26:01.133" v="1542" actId="21"/>
        <pc:sldMkLst>
          <pc:docMk/>
          <pc:sldMk cId="2143610124" sldId="427"/>
        </pc:sldMkLst>
        <pc:picChg chg="del">
          <ac:chgData name="Cavazos, Esmeralda" userId="a8123084-e289-4fb0-a260-dfc91aed3333" providerId="ADAL" clId="{880E7F62-6411-4F55-B395-88A3883AEAAF}" dt="2023-10-16T13:26:01.133" v="1542" actId="21"/>
          <ac:picMkLst>
            <pc:docMk/>
            <pc:sldMk cId="2143610124" sldId="427"/>
            <ac:picMk id="8" creationId="{56D30C7B-9D0E-5952-11AC-1E19E6C480B8}"/>
          </ac:picMkLst>
        </pc:picChg>
      </pc:sldChg>
      <pc:sldChg chg="del">
        <pc:chgData name="Cavazos, Esmeralda" userId="a8123084-e289-4fb0-a260-dfc91aed3333" providerId="ADAL" clId="{880E7F62-6411-4F55-B395-88A3883AEAAF}" dt="2023-10-15T20:15:40.927" v="693" actId="18676"/>
        <pc:sldMkLst>
          <pc:docMk/>
          <pc:sldMk cId="1812651630" sldId="580"/>
        </pc:sldMkLst>
      </pc:sldChg>
      <pc:sldChg chg="del">
        <pc:chgData name="Cavazos, Esmeralda" userId="a8123084-e289-4fb0-a260-dfc91aed3333" providerId="ADAL" clId="{880E7F62-6411-4F55-B395-88A3883AEAAF}" dt="2023-10-15T20:15:21.457" v="691" actId="18676"/>
        <pc:sldMkLst>
          <pc:docMk/>
          <pc:sldMk cId="2393376102" sldId="1335"/>
        </pc:sldMkLst>
      </pc:sldChg>
      <pc:sldChg chg="del">
        <pc:chgData name="Cavazos, Esmeralda" userId="a8123084-e289-4fb0-a260-dfc91aed3333" providerId="ADAL" clId="{880E7F62-6411-4F55-B395-88A3883AEAAF}" dt="2023-10-15T20:15:21.457" v="691" actId="18676"/>
        <pc:sldMkLst>
          <pc:docMk/>
          <pc:sldMk cId="1257073463" sldId="1336"/>
        </pc:sldMkLst>
      </pc:sldChg>
      <pc:sldChg chg="del">
        <pc:chgData name="Cavazos, Esmeralda" userId="a8123084-e289-4fb0-a260-dfc91aed3333" providerId="ADAL" clId="{880E7F62-6411-4F55-B395-88A3883AEAAF}" dt="2023-10-15T20:15:21.457" v="691" actId="18676"/>
        <pc:sldMkLst>
          <pc:docMk/>
          <pc:sldMk cId="610332772" sldId="1337"/>
        </pc:sldMkLst>
      </pc:sldChg>
      <pc:sldChg chg="del">
        <pc:chgData name="Cavazos, Esmeralda" userId="a8123084-e289-4fb0-a260-dfc91aed3333" providerId="ADAL" clId="{880E7F62-6411-4F55-B395-88A3883AEAAF}" dt="2023-10-15T20:15:21.457" v="691" actId="18676"/>
        <pc:sldMkLst>
          <pc:docMk/>
          <pc:sldMk cId="3542571508" sldId="1338"/>
        </pc:sldMkLst>
      </pc:sldChg>
      <pc:sldChg chg="del">
        <pc:chgData name="Cavazos, Esmeralda" userId="a8123084-e289-4fb0-a260-dfc91aed3333" providerId="ADAL" clId="{880E7F62-6411-4F55-B395-88A3883AEAAF}" dt="2023-10-15T20:15:21.457" v="691" actId="18676"/>
        <pc:sldMkLst>
          <pc:docMk/>
          <pc:sldMk cId="329517281" sldId="1339"/>
        </pc:sldMkLst>
      </pc:sldChg>
      <pc:sldChg chg="del">
        <pc:chgData name="Cavazos, Esmeralda" userId="a8123084-e289-4fb0-a260-dfc91aed3333" providerId="ADAL" clId="{880E7F62-6411-4F55-B395-88A3883AEAAF}" dt="2023-10-15T20:15:21.457" v="691" actId="18676"/>
        <pc:sldMkLst>
          <pc:docMk/>
          <pc:sldMk cId="43459157" sldId="1379"/>
        </pc:sldMkLst>
      </pc:sldChg>
      <pc:sldChg chg="del">
        <pc:chgData name="Cavazos, Esmeralda" userId="a8123084-e289-4fb0-a260-dfc91aed3333" providerId="ADAL" clId="{880E7F62-6411-4F55-B395-88A3883AEAAF}" dt="2023-10-15T20:15:21.457" v="691" actId="18676"/>
        <pc:sldMkLst>
          <pc:docMk/>
          <pc:sldMk cId="2347685439" sldId="1382"/>
        </pc:sldMkLst>
      </pc:sldChg>
      <pc:sldChg chg="del">
        <pc:chgData name="Cavazos, Esmeralda" userId="a8123084-e289-4fb0-a260-dfc91aed3333" providerId="ADAL" clId="{880E7F62-6411-4F55-B395-88A3883AEAAF}" dt="2023-10-15T20:15:21.457" v="691" actId="18676"/>
        <pc:sldMkLst>
          <pc:docMk/>
          <pc:sldMk cId="746500733" sldId="1385"/>
        </pc:sldMkLst>
      </pc:sldChg>
      <pc:sldChg chg="del">
        <pc:chgData name="Cavazos, Esmeralda" userId="a8123084-e289-4fb0-a260-dfc91aed3333" providerId="ADAL" clId="{880E7F62-6411-4F55-B395-88A3883AEAAF}" dt="2023-10-15T20:15:21.457" v="691" actId="18676"/>
        <pc:sldMkLst>
          <pc:docMk/>
          <pc:sldMk cId="3743613630" sldId="1402"/>
        </pc:sldMkLst>
      </pc:sldChg>
      <pc:sldChg chg="del">
        <pc:chgData name="Cavazos, Esmeralda" userId="a8123084-e289-4fb0-a260-dfc91aed3333" providerId="ADAL" clId="{880E7F62-6411-4F55-B395-88A3883AEAAF}" dt="2023-10-15T20:15:21.457" v="691" actId="18676"/>
        <pc:sldMkLst>
          <pc:docMk/>
          <pc:sldMk cId="142561192" sldId="1404"/>
        </pc:sldMkLst>
      </pc:sldChg>
      <pc:sldChg chg="del">
        <pc:chgData name="Cavazos, Esmeralda" userId="a8123084-e289-4fb0-a260-dfc91aed3333" providerId="ADAL" clId="{880E7F62-6411-4F55-B395-88A3883AEAAF}" dt="2023-10-15T20:15:21.457" v="691" actId="18676"/>
        <pc:sldMkLst>
          <pc:docMk/>
          <pc:sldMk cId="287698626" sldId="1405"/>
        </pc:sldMkLst>
      </pc:sldChg>
      <pc:sldChg chg="del">
        <pc:chgData name="Cavazos, Esmeralda" userId="a8123084-e289-4fb0-a260-dfc91aed3333" providerId="ADAL" clId="{880E7F62-6411-4F55-B395-88A3883AEAAF}" dt="2023-10-15T20:15:21.457" v="691" actId="18676"/>
        <pc:sldMkLst>
          <pc:docMk/>
          <pc:sldMk cId="3365105661" sldId="1406"/>
        </pc:sldMkLst>
      </pc:sldChg>
      <pc:sldChg chg="del">
        <pc:chgData name="Cavazos, Esmeralda" userId="a8123084-e289-4fb0-a260-dfc91aed3333" providerId="ADAL" clId="{880E7F62-6411-4F55-B395-88A3883AEAAF}" dt="2023-10-15T20:15:21.457" v="691" actId="18676"/>
        <pc:sldMkLst>
          <pc:docMk/>
          <pc:sldMk cId="1592357718" sldId="1408"/>
        </pc:sldMkLst>
      </pc:sldChg>
      <pc:sldChg chg="del">
        <pc:chgData name="Cavazos, Esmeralda" userId="a8123084-e289-4fb0-a260-dfc91aed3333" providerId="ADAL" clId="{880E7F62-6411-4F55-B395-88A3883AEAAF}" dt="2023-10-15T20:15:21.457" v="691" actId="18676"/>
        <pc:sldMkLst>
          <pc:docMk/>
          <pc:sldMk cId="2810624388" sldId="1466"/>
        </pc:sldMkLst>
      </pc:sldChg>
      <pc:sldChg chg="del">
        <pc:chgData name="Cavazos, Esmeralda" userId="a8123084-e289-4fb0-a260-dfc91aed3333" providerId="ADAL" clId="{880E7F62-6411-4F55-B395-88A3883AEAAF}" dt="2023-10-15T20:15:21.457" v="691" actId="18676"/>
        <pc:sldMkLst>
          <pc:docMk/>
          <pc:sldMk cId="3202812489" sldId="1467"/>
        </pc:sldMkLst>
      </pc:sldChg>
      <pc:sldChg chg="del">
        <pc:chgData name="Cavazos, Esmeralda" userId="a8123084-e289-4fb0-a260-dfc91aed3333" providerId="ADAL" clId="{880E7F62-6411-4F55-B395-88A3883AEAAF}" dt="2023-10-15T20:15:21.457" v="691" actId="18676"/>
        <pc:sldMkLst>
          <pc:docMk/>
          <pc:sldMk cId="4259266820" sldId="1569"/>
        </pc:sldMkLst>
      </pc:sldChg>
      <pc:sldChg chg="del">
        <pc:chgData name="Cavazos, Esmeralda" userId="a8123084-e289-4fb0-a260-dfc91aed3333" providerId="ADAL" clId="{880E7F62-6411-4F55-B395-88A3883AEAAF}" dt="2023-10-15T20:15:21.457" v="691" actId="18676"/>
        <pc:sldMkLst>
          <pc:docMk/>
          <pc:sldMk cId="1156122591" sldId="1572"/>
        </pc:sldMkLst>
      </pc:sldChg>
      <pc:sldChg chg="del">
        <pc:chgData name="Cavazos, Esmeralda" userId="a8123084-e289-4fb0-a260-dfc91aed3333" providerId="ADAL" clId="{880E7F62-6411-4F55-B395-88A3883AEAAF}" dt="2023-10-16T14:54:11.169" v="3804" actId="2696"/>
        <pc:sldMkLst>
          <pc:docMk/>
          <pc:sldMk cId="1910101840" sldId="1574"/>
        </pc:sldMkLst>
      </pc:sldChg>
      <pc:sldChg chg="delSp mod">
        <pc:chgData name="Cavazos, Esmeralda" userId="a8123084-e289-4fb0-a260-dfc91aed3333" providerId="ADAL" clId="{880E7F62-6411-4F55-B395-88A3883AEAAF}" dt="2023-10-16T13:25:39.530" v="1539" actId="21"/>
        <pc:sldMkLst>
          <pc:docMk/>
          <pc:sldMk cId="3060120495" sldId="1577"/>
        </pc:sldMkLst>
        <pc:picChg chg="del">
          <ac:chgData name="Cavazos, Esmeralda" userId="a8123084-e289-4fb0-a260-dfc91aed3333" providerId="ADAL" clId="{880E7F62-6411-4F55-B395-88A3883AEAAF}" dt="2023-10-16T13:25:39.530" v="1539" actId="21"/>
          <ac:picMkLst>
            <pc:docMk/>
            <pc:sldMk cId="3060120495" sldId="1577"/>
            <ac:picMk id="5" creationId="{73362751-C541-3512-E43B-9E68FE979A41}"/>
          </ac:picMkLst>
        </pc:picChg>
      </pc:sldChg>
      <pc:sldChg chg="delSp mod">
        <pc:chgData name="Cavazos, Esmeralda" userId="a8123084-e289-4fb0-a260-dfc91aed3333" providerId="ADAL" clId="{880E7F62-6411-4F55-B395-88A3883AEAAF}" dt="2023-10-15T19:59:36.383" v="665" actId="21"/>
        <pc:sldMkLst>
          <pc:docMk/>
          <pc:sldMk cId="3974328032" sldId="1609"/>
        </pc:sldMkLst>
        <pc:picChg chg="del">
          <ac:chgData name="Cavazos, Esmeralda" userId="a8123084-e289-4fb0-a260-dfc91aed3333" providerId="ADAL" clId="{880E7F62-6411-4F55-B395-88A3883AEAAF}" dt="2023-10-15T19:59:36.383" v="665" actId="21"/>
          <ac:picMkLst>
            <pc:docMk/>
            <pc:sldMk cId="3974328032" sldId="1609"/>
            <ac:picMk id="7" creationId="{6D87E7BD-C572-B79B-C6F7-FFEEE6B7DB20}"/>
          </ac:picMkLst>
        </pc:picChg>
      </pc:sldChg>
      <pc:sldChg chg="del">
        <pc:chgData name="Cavazos, Esmeralda" userId="a8123084-e289-4fb0-a260-dfc91aed3333" providerId="ADAL" clId="{880E7F62-6411-4F55-B395-88A3883AEAAF}" dt="2023-10-15T20:15:21.457" v="691" actId="18676"/>
        <pc:sldMkLst>
          <pc:docMk/>
          <pc:sldMk cId="2386886280" sldId="1610"/>
        </pc:sldMkLst>
      </pc:sldChg>
      <pc:sldChg chg="del">
        <pc:chgData name="Cavazos, Esmeralda" userId="a8123084-e289-4fb0-a260-dfc91aed3333" providerId="ADAL" clId="{880E7F62-6411-4F55-B395-88A3883AEAAF}" dt="2023-10-15T20:15:21.457" v="691" actId="18676"/>
        <pc:sldMkLst>
          <pc:docMk/>
          <pc:sldMk cId="3560927203" sldId="1612"/>
        </pc:sldMkLst>
      </pc:sldChg>
      <pc:sldChg chg="del">
        <pc:chgData name="Cavazos, Esmeralda" userId="a8123084-e289-4fb0-a260-dfc91aed3333" providerId="ADAL" clId="{880E7F62-6411-4F55-B395-88A3883AEAAF}" dt="2023-10-15T20:15:21.457" v="691" actId="18676"/>
        <pc:sldMkLst>
          <pc:docMk/>
          <pc:sldMk cId="3548860311" sldId="1618"/>
        </pc:sldMkLst>
      </pc:sldChg>
      <pc:sldChg chg="del">
        <pc:chgData name="Cavazos, Esmeralda" userId="a8123084-e289-4fb0-a260-dfc91aed3333" providerId="ADAL" clId="{880E7F62-6411-4F55-B395-88A3883AEAAF}" dt="2023-10-15T20:15:21.457" v="691" actId="18676"/>
        <pc:sldMkLst>
          <pc:docMk/>
          <pc:sldMk cId="2380340512" sldId="10797"/>
        </pc:sldMkLst>
      </pc:sldChg>
      <pc:sldChg chg="del">
        <pc:chgData name="Cavazos, Esmeralda" userId="a8123084-e289-4fb0-a260-dfc91aed3333" providerId="ADAL" clId="{880E7F62-6411-4F55-B395-88A3883AEAAF}" dt="2023-10-15T20:15:21.457" v="691" actId="18676"/>
        <pc:sldMkLst>
          <pc:docMk/>
          <pc:sldMk cId="3079032218" sldId="10804"/>
        </pc:sldMkLst>
      </pc:sldChg>
      <pc:sldChg chg="del">
        <pc:chgData name="Cavazos, Esmeralda" userId="a8123084-e289-4fb0-a260-dfc91aed3333" providerId="ADAL" clId="{880E7F62-6411-4F55-B395-88A3883AEAAF}" dt="2023-10-15T20:15:40.927" v="693" actId="18676"/>
        <pc:sldMkLst>
          <pc:docMk/>
          <pc:sldMk cId="3702802282" sldId="10814"/>
        </pc:sldMkLst>
      </pc:sldChg>
      <pc:sldChg chg="addSp delSp modSp mod">
        <pc:chgData name="Cavazos, Esmeralda" userId="a8123084-e289-4fb0-a260-dfc91aed3333" providerId="ADAL" clId="{880E7F62-6411-4F55-B395-88A3883AEAAF}" dt="2023-10-15T19:42:56.443" v="580" actId="1076"/>
        <pc:sldMkLst>
          <pc:docMk/>
          <pc:sldMk cId="3720746021" sldId="10832"/>
        </pc:sldMkLst>
        <pc:spChg chg="del mod">
          <ac:chgData name="Cavazos, Esmeralda" userId="a8123084-e289-4fb0-a260-dfc91aed3333" providerId="ADAL" clId="{880E7F62-6411-4F55-B395-88A3883AEAAF}" dt="2023-10-15T19:41:26.179" v="566" actId="21"/>
          <ac:spMkLst>
            <pc:docMk/>
            <pc:sldMk cId="3720746021" sldId="10832"/>
            <ac:spMk id="3" creationId="{C63550AB-5FDA-47C1-8E12-201D48971597}"/>
          </ac:spMkLst>
        </pc:spChg>
        <pc:spChg chg="add del">
          <ac:chgData name="Cavazos, Esmeralda" userId="a8123084-e289-4fb0-a260-dfc91aed3333" providerId="ADAL" clId="{880E7F62-6411-4F55-B395-88A3883AEAAF}" dt="2023-10-15T19:41:55.091" v="569" actId="21"/>
          <ac:spMkLst>
            <pc:docMk/>
            <pc:sldMk cId="3720746021" sldId="10832"/>
            <ac:spMk id="10" creationId="{B307FF29-87DC-9C6A-BE20-C7447CE20DB1}"/>
          </ac:spMkLst>
        </pc:spChg>
        <pc:spChg chg="add del mod">
          <ac:chgData name="Cavazos, Esmeralda" userId="a8123084-e289-4fb0-a260-dfc91aed3333" providerId="ADAL" clId="{880E7F62-6411-4F55-B395-88A3883AEAAF}" dt="2023-10-15T19:42:51.463" v="579" actId="1076"/>
          <ac:spMkLst>
            <pc:docMk/>
            <pc:sldMk cId="3720746021" sldId="10832"/>
            <ac:spMk id="12" creationId="{2C10ECE1-6746-7C24-32D0-41BDD868DEC6}"/>
          </ac:spMkLst>
        </pc:spChg>
        <pc:spChg chg="add del mod">
          <ac:chgData name="Cavazos, Esmeralda" userId="a8123084-e289-4fb0-a260-dfc91aed3333" providerId="ADAL" clId="{880E7F62-6411-4F55-B395-88A3883AEAAF}" dt="2023-10-15T19:41:41.963" v="568"/>
          <ac:spMkLst>
            <pc:docMk/>
            <pc:sldMk cId="3720746021" sldId="10832"/>
            <ac:spMk id="13" creationId="{AA9871A2-8FEC-C247-DF51-CF23724D0FCE}"/>
          </ac:spMkLst>
        </pc:spChg>
        <pc:picChg chg="del">
          <ac:chgData name="Cavazos, Esmeralda" userId="a8123084-e289-4fb0-a260-dfc91aed3333" providerId="ADAL" clId="{880E7F62-6411-4F55-B395-88A3883AEAAF}" dt="2023-10-15T19:07:28.790" v="41" actId="21"/>
          <ac:picMkLst>
            <pc:docMk/>
            <pc:sldMk cId="3720746021" sldId="10832"/>
            <ac:picMk id="5" creationId="{F5277985-4477-5BED-DD02-646689B620D0}"/>
          </ac:picMkLst>
        </pc:picChg>
        <pc:picChg chg="del">
          <ac:chgData name="Cavazos, Esmeralda" userId="a8123084-e289-4fb0-a260-dfc91aed3333" providerId="ADAL" clId="{880E7F62-6411-4F55-B395-88A3883AEAAF}" dt="2023-10-15T19:39:03.389" v="543" actId="21"/>
          <ac:picMkLst>
            <pc:docMk/>
            <pc:sldMk cId="3720746021" sldId="10832"/>
            <ac:picMk id="6" creationId="{AE2F223A-F010-4FDB-B1B4-C67DF1818242}"/>
          </ac:picMkLst>
        </pc:picChg>
        <pc:picChg chg="add mod">
          <ac:chgData name="Cavazos, Esmeralda" userId="a8123084-e289-4fb0-a260-dfc91aed3333" providerId="ADAL" clId="{880E7F62-6411-4F55-B395-88A3883AEAAF}" dt="2023-10-15T19:42:56.443" v="580" actId="1076"/>
          <ac:picMkLst>
            <pc:docMk/>
            <pc:sldMk cId="3720746021" sldId="10832"/>
            <ac:picMk id="8" creationId="{C39766ED-A257-AB89-E534-54246F606FC6}"/>
          </ac:picMkLst>
        </pc:picChg>
      </pc:sldChg>
      <pc:sldChg chg="delSp modSp mod">
        <pc:chgData name="Cavazos, Esmeralda" userId="a8123084-e289-4fb0-a260-dfc91aed3333" providerId="ADAL" clId="{880E7F62-6411-4F55-B395-88A3883AEAAF}" dt="2023-10-16T13:22:28.923" v="1526" actId="12"/>
        <pc:sldMkLst>
          <pc:docMk/>
          <pc:sldMk cId="3685487259" sldId="10834"/>
        </pc:sldMkLst>
        <pc:spChg chg="mod">
          <ac:chgData name="Cavazos, Esmeralda" userId="a8123084-e289-4fb0-a260-dfc91aed3333" providerId="ADAL" clId="{880E7F62-6411-4F55-B395-88A3883AEAAF}" dt="2023-10-16T13:22:28.923" v="1526" actId="12"/>
          <ac:spMkLst>
            <pc:docMk/>
            <pc:sldMk cId="3685487259" sldId="10834"/>
            <ac:spMk id="3" creationId="{C63550AB-5FDA-47C1-8E12-201D48971597}"/>
          </ac:spMkLst>
        </pc:spChg>
        <pc:spChg chg="mod">
          <ac:chgData name="Cavazos, Esmeralda" userId="a8123084-e289-4fb0-a260-dfc91aed3333" providerId="ADAL" clId="{880E7F62-6411-4F55-B395-88A3883AEAAF}" dt="2023-10-15T19:27:05" v="471" actId="1076"/>
          <ac:spMkLst>
            <pc:docMk/>
            <pc:sldMk cId="3685487259" sldId="10834"/>
            <ac:spMk id="4" creationId="{70D47237-F4AD-B007-DC67-D47BCDBAD044}"/>
          </ac:spMkLst>
        </pc:spChg>
        <pc:spChg chg="mod">
          <ac:chgData name="Cavazos, Esmeralda" userId="a8123084-e289-4fb0-a260-dfc91aed3333" providerId="ADAL" clId="{880E7F62-6411-4F55-B395-88A3883AEAAF}" dt="2023-10-15T19:24:28.839" v="455" actId="1076"/>
          <ac:spMkLst>
            <pc:docMk/>
            <pc:sldMk cId="3685487259" sldId="10834"/>
            <ac:spMk id="7" creationId="{44A99DA5-54BA-4A89-81C7-92A1AF908F1F}"/>
          </ac:spMkLst>
        </pc:spChg>
        <pc:picChg chg="del">
          <ac:chgData name="Cavazos, Esmeralda" userId="a8123084-e289-4fb0-a260-dfc91aed3333" providerId="ADAL" clId="{880E7F62-6411-4F55-B395-88A3883AEAAF}" dt="2023-10-15T19:07:17.006" v="39" actId="21"/>
          <ac:picMkLst>
            <pc:docMk/>
            <pc:sldMk cId="3685487259" sldId="10834"/>
            <ac:picMk id="5" creationId="{BB439A02-7D0C-D309-BBE5-BF411D5F19EC}"/>
          </ac:picMkLst>
        </pc:picChg>
        <pc:picChg chg="mod">
          <ac:chgData name="Cavazos, Esmeralda" userId="a8123084-e289-4fb0-a260-dfc91aed3333" providerId="ADAL" clId="{880E7F62-6411-4F55-B395-88A3883AEAAF}" dt="2023-10-15T19:24:23.878" v="454" actId="1076"/>
          <ac:picMkLst>
            <pc:docMk/>
            <pc:sldMk cId="3685487259" sldId="10834"/>
            <ac:picMk id="6" creationId="{DD4703F1-41E3-4063-98DF-7574086EC190}"/>
          </ac:picMkLst>
        </pc:picChg>
      </pc:sldChg>
      <pc:sldChg chg="delSp modSp mod">
        <pc:chgData name="Cavazos, Esmeralda" userId="a8123084-e289-4fb0-a260-dfc91aed3333" providerId="ADAL" clId="{880E7F62-6411-4F55-B395-88A3883AEAAF}" dt="2023-10-16T13:22:12.531" v="1524" actId="12"/>
        <pc:sldMkLst>
          <pc:docMk/>
          <pc:sldMk cId="1146958252" sldId="10835"/>
        </pc:sldMkLst>
        <pc:spChg chg="mod">
          <ac:chgData name="Cavazos, Esmeralda" userId="a8123084-e289-4fb0-a260-dfc91aed3333" providerId="ADAL" clId="{880E7F62-6411-4F55-B395-88A3883AEAAF}" dt="2023-10-16T13:22:12.531" v="1524" actId="12"/>
          <ac:spMkLst>
            <pc:docMk/>
            <pc:sldMk cId="1146958252" sldId="10835"/>
            <ac:spMk id="3" creationId="{C63550AB-5FDA-47C1-8E12-201D48971597}"/>
          </ac:spMkLst>
        </pc:spChg>
        <pc:picChg chg="mod">
          <ac:chgData name="Cavazos, Esmeralda" userId="a8123084-e289-4fb0-a260-dfc91aed3333" providerId="ADAL" clId="{880E7F62-6411-4F55-B395-88A3883AEAAF}" dt="2023-10-15T19:20:59.137" v="123" actId="1076"/>
          <ac:picMkLst>
            <pc:docMk/>
            <pc:sldMk cId="1146958252" sldId="10835"/>
            <ac:picMk id="5" creationId="{7A92E193-BF97-2922-7FD8-33C8247995F4}"/>
          </ac:picMkLst>
        </pc:picChg>
        <pc:picChg chg="del">
          <ac:chgData name="Cavazos, Esmeralda" userId="a8123084-e289-4fb0-a260-dfc91aed3333" providerId="ADAL" clId="{880E7F62-6411-4F55-B395-88A3883AEAAF}" dt="2023-10-15T19:38:22.715" v="540" actId="21"/>
          <ac:picMkLst>
            <pc:docMk/>
            <pc:sldMk cId="1146958252" sldId="10835"/>
            <ac:picMk id="7" creationId="{7C2CED97-D03A-E207-8B15-5C13F5C188FF}"/>
          </ac:picMkLst>
        </pc:picChg>
      </pc:sldChg>
      <pc:sldChg chg="delSp mod">
        <pc:chgData name="Cavazos, Esmeralda" userId="a8123084-e289-4fb0-a260-dfc91aed3333" providerId="ADAL" clId="{880E7F62-6411-4F55-B395-88A3883AEAAF}" dt="2023-10-16T13:17:58.262" v="1474" actId="21"/>
        <pc:sldMkLst>
          <pc:docMk/>
          <pc:sldMk cId="3074512273" sldId="10838"/>
        </pc:sldMkLst>
        <pc:picChg chg="del">
          <ac:chgData name="Cavazos, Esmeralda" userId="a8123084-e289-4fb0-a260-dfc91aed3333" providerId="ADAL" clId="{880E7F62-6411-4F55-B395-88A3883AEAAF}" dt="2023-10-16T13:17:58.262" v="1474" actId="21"/>
          <ac:picMkLst>
            <pc:docMk/>
            <pc:sldMk cId="3074512273" sldId="10838"/>
            <ac:picMk id="6" creationId="{57E9AE58-5ACE-B2C9-410D-2C504796D3C1}"/>
          </ac:picMkLst>
        </pc:picChg>
      </pc:sldChg>
      <pc:sldChg chg="delSp mod">
        <pc:chgData name="Cavazos, Esmeralda" userId="a8123084-e289-4fb0-a260-dfc91aed3333" providerId="ADAL" clId="{880E7F62-6411-4F55-B395-88A3883AEAAF}" dt="2023-10-16T13:17:53.486" v="1473" actId="21"/>
        <pc:sldMkLst>
          <pc:docMk/>
          <pc:sldMk cId="342173084" sldId="10842"/>
        </pc:sldMkLst>
        <pc:picChg chg="del">
          <ac:chgData name="Cavazos, Esmeralda" userId="a8123084-e289-4fb0-a260-dfc91aed3333" providerId="ADAL" clId="{880E7F62-6411-4F55-B395-88A3883AEAAF}" dt="2023-10-16T13:17:53.486" v="1473" actId="21"/>
          <ac:picMkLst>
            <pc:docMk/>
            <pc:sldMk cId="342173084" sldId="10842"/>
            <ac:picMk id="5" creationId="{9A1B07C3-AE67-8345-436C-BCA5BD84A138}"/>
          </ac:picMkLst>
        </pc:picChg>
      </pc:sldChg>
      <pc:sldChg chg="del">
        <pc:chgData name="Cavazos, Esmeralda" userId="a8123084-e289-4fb0-a260-dfc91aed3333" providerId="ADAL" clId="{880E7F62-6411-4F55-B395-88A3883AEAAF}" dt="2023-10-15T18:58:15.452" v="0" actId="2696"/>
        <pc:sldMkLst>
          <pc:docMk/>
          <pc:sldMk cId="1288933562" sldId="10845"/>
        </pc:sldMkLst>
      </pc:sldChg>
      <pc:sldChg chg="delSp mod">
        <pc:chgData name="Cavazos, Esmeralda" userId="a8123084-e289-4fb0-a260-dfc91aed3333" providerId="ADAL" clId="{880E7F62-6411-4F55-B395-88A3883AEAAF}" dt="2023-10-16T13:25:34.596" v="1538" actId="21"/>
        <pc:sldMkLst>
          <pc:docMk/>
          <pc:sldMk cId="1639902116" sldId="10859"/>
        </pc:sldMkLst>
        <pc:picChg chg="del">
          <ac:chgData name="Cavazos, Esmeralda" userId="a8123084-e289-4fb0-a260-dfc91aed3333" providerId="ADAL" clId="{880E7F62-6411-4F55-B395-88A3883AEAAF}" dt="2023-10-16T13:25:34.596" v="1538" actId="21"/>
          <ac:picMkLst>
            <pc:docMk/>
            <pc:sldMk cId="1639902116" sldId="10859"/>
            <ac:picMk id="8" creationId="{CEB6C840-24EB-6A22-94C7-72D56954CDB5}"/>
          </ac:picMkLst>
        </pc:picChg>
      </pc:sldChg>
      <pc:sldChg chg="delSp mod">
        <pc:chgData name="Cavazos, Esmeralda" userId="a8123084-e289-4fb0-a260-dfc91aed3333" providerId="ADAL" clId="{880E7F62-6411-4F55-B395-88A3883AEAAF}" dt="2023-10-15T19:59:05.676" v="661" actId="21"/>
        <pc:sldMkLst>
          <pc:docMk/>
          <pc:sldMk cId="1249918393" sldId="10862"/>
        </pc:sldMkLst>
        <pc:picChg chg="del">
          <ac:chgData name="Cavazos, Esmeralda" userId="a8123084-e289-4fb0-a260-dfc91aed3333" providerId="ADAL" clId="{880E7F62-6411-4F55-B395-88A3883AEAAF}" dt="2023-10-15T19:59:05.676" v="661" actId="21"/>
          <ac:picMkLst>
            <pc:docMk/>
            <pc:sldMk cId="1249918393" sldId="10862"/>
            <ac:picMk id="6" creationId="{B11B8AF0-1BBC-73F4-2787-0FC92CB3D9E4}"/>
          </ac:picMkLst>
        </pc:picChg>
      </pc:sldChg>
      <pc:sldChg chg="modSp mod">
        <pc:chgData name="Cavazos, Esmeralda" userId="a8123084-e289-4fb0-a260-dfc91aed3333" providerId="ADAL" clId="{880E7F62-6411-4F55-B395-88A3883AEAAF}" dt="2023-10-18T21:55:23.836" v="5182" actId="20577"/>
        <pc:sldMkLst>
          <pc:docMk/>
          <pc:sldMk cId="2070524898" sldId="10863"/>
        </pc:sldMkLst>
        <pc:graphicFrameChg chg="modGraphic">
          <ac:chgData name="Cavazos, Esmeralda" userId="a8123084-e289-4fb0-a260-dfc91aed3333" providerId="ADAL" clId="{880E7F62-6411-4F55-B395-88A3883AEAAF}" dt="2023-10-18T21:55:23.836" v="5182" actId="20577"/>
          <ac:graphicFrameMkLst>
            <pc:docMk/>
            <pc:sldMk cId="2070524898" sldId="10863"/>
            <ac:graphicFrameMk id="3" creationId="{254E325D-810C-F00C-EC02-CBF85FD3BC29}"/>
          </ac:graphicFrameMkLst>
        </pc:graphicFrameChg>
        <pc:graphicFrameChg chg="modGraphic">
          <ac:chgData name="Cavazos, Esmeralda" userId="a8123084-e289-4fb0-a260-dfc91aed3333" providerId="ADAL" clId="{880E7F62-6411-4F55-B395-88A3883AEAAF}" dt="2023-10-18T21:55:14.160" v="5181" actId="20577"/>
          <ac:graphicFrameMkLst>
            <pc:docMk/>
            <pc:sldMk cId="2070524898" sldId="10863"/>
            <ac:graphicFrameMk id="4" creationId="{586499B8-18B0-5F45-7881-5686DCD8F9A8}"/>
          </ac:graphicFrameMkLst>
        </pc:graphicFrameChg>
      </pc:sldChg>
      <pc:sldChg chg="modSp mod">
        <pc:chgData name="Cavazos, Esmeralda" userId="a8123084-e289-4fb0-a260-dfc91aed3333" providerId="ADAL" clId="{880E7F62-6411-4F55-B395-88A3883AEAAF}" dt="2023-10-18T21:10:33.661" v="4614" actId="20577"/>
        <pc:sldMkLst>
          <pc:docMk/>
          <pc:sldMk cId="2636254619" sldId="10864"/>
        </pc:sldMkLst>
        <pc:spChg chg="mod">
          <ac:chgData name="Cavazos, Esmeralda" userId="a8123084-e289-4fb0-a260-dfc91aed3333" providerId="ADAL" clId="{880E7F62-6411-4F55-B395-88A3883AEAAF}" dt="2023-10-18T21:10:33.661" v="4614" actId="20577"/>
          <ac:spMkLst>
            <pc:docMk/>
            <pc:sldMk cId="2636254619" sldId="10864"/>
            <ac:spMk id="12" creationId="{2BC0EAF5-1099-4F40-A7D9-055953CB19D4}"/>
          </ac:spMkLst>
        </pc:spChg>
        <pc:picChg chg="mod">
          <ac:chgData name="Cavazos, Esmeralda" userId="a8123084-e289-4fb0-a260-dfc91aed3333" providerId="ADAL" clId="{880E7F62-6411-4F55-B395-88A3883AEAAF}" dt="2023-10-16T14:52:33.920" v="3744" actId="1076"/>
          <ac:picMkLst>
            <pc:docMk/>
            <pc:sldMk cId="2636254619" sldId="10864"/>
            <ac:picMk id="3" creationId="{66068796-C1E0-B682-64BB-ACAB4B4FDBD1}"/>
          </ac:picMkLst>
        </pc:picChg>
      </pc:sldChg>
      <pc:sldChg chg="delSp mod">
        <pc:chgData name="Cavazos, Esmeralda" userId="a8123084-e289-4fb0-a260-dfc91aed3333" providerId="ADAL" clId="{880E7F62-6411-4F55-B395-88A3883AEAAF}" dt="2023-10-15T20:00:28.935" v="672" actId="21"/>
        <pc:sldMkLst>
          <pc:docMk/>
          <pc:sldMk cId="2039938064" sldId="10865"/>
        </pc:sldMkLst>
        <pc:picChg chg="del">
          <ac:chgData name="Cavazos, Esmeralda" userId="a8123084-e289-4fb0-a260-dfc91aed3333" providerId="ADAL" clId="{880E7F62-6411-4F55-B395-88A3883AEAAF}" dt="2023-10-15T20:00:28.935" v="672" actId="21"/>
          <ac:picMkLst>
            <pc:docMk/>
            <pc:sldMk cId="2039938064" sldId="10865"/>
            <ac:picMk id="7" creationId="{8B3882B8-CF88-C8FD-3C82-C53737069F60}"/>
          </ac:picMkLst>
        </pc:picChg>
      </pc:sldChg>
      <pc:sldChg chg="delSp mod">
        <pc:chgData name="Cavazos, Esmeralda" userId="a8123084-e289-4fb0-a260-dfc91aed3333" providerId="ADAL" clId="{880E7F62-6411-4F55-B395-88A3883AEAAF}" dt="2023-10-15T20:00:23.895" v="671" actId="21"/>
        <pc:sldMkLst>
          <pc:docMk/>
          <pc:sldMk cId="864496492" sldId="10877"/>
        </pc:sldMkLst>
        <pc:picChg chg="del">
          <ac:chgData name="Cavazos, Esmeralda" userId="a8123084-e289-4fb0-a260-dfc91aed3333" providerId="ADAL" clId="{880E7F62-6411-4F55-B395-88A3883AEAAF}" dt="2023-10-15T20:00:23.895" v="671" actId="21"/>
          <ac:picMkLst>
            <pc:docMk/>
            <pc:sldMk cId="864496492" sldId="10877"/>
            <ac:picMk id="5" creationId="{713084E5-F3E9-1C7C-2F45-B8DF1B429843}"/>
          </ac:picMkLst>
        </pc:picChg>
      </pc:sldChg>
      <pc:sldChg chg="delSp mod">
        <pc:chgData name="Cavazos, Esmeralda" userId="a8123084-e289-4fb0-a260-dfc91aed3333" providerId="ADAL" clId="{880E7F62-6411-4F55-B395-88A3883AEAAF}" dt="2023-10-15T20:00:34.826" v="673" actId="21"/>
        <pc:sldMkLst>
          <pc:docMk/>
          <pc:sldMk cId="3529614629" sldId="10878"/>
        </pc:sldMkLst>
        <pc:picChg chg="del">
          <ac:chgData name="Cavazos, Esmeralda" userId="a8123084-e289-4fb0-a260-dfc91aed3333" providerId="ADAL" clId="{880E7F62-6411-4F55-B395-88A3883AEAAF}" dt="2023-10-15T20:00:34.826" v="673" actId="21"/>
          <ac:picMkLst>
            <pc:docMk/>
            <pc:sldMk cId="3529614629" sldId="10878"/>
            <ac:picMk id="6" creationId="{56C1BF8C-34E4-C349-84D0-8BB12C2DB58E}"/>
          </ac:picMkLst>
        </pc:picChg>
      </pc:sldChg>
      <pc:sldChg chg="delSp mod">
        <pc:chgData name="Cavazos, Esmeralda" userId="a8123084-e289-4fb0-a260-dfc91aed3333" providerId="ADAL" clId="{880E7F62-6411-4F55-B395-88A3883AEAAF}" dt="2023-10-15T20:00:13.437" v="669" actId="21"/>
        <pc:sldMkLst>
          <pc:docMk/>
          <pc:sldMk cId="1753877925" sldId="10879"/>
        </pc:sldMkLst>
        <pc:picChg chg="del">
          <ac:chgData name="Cavazos, Esmeralda" userId="a8123084-e289-4fb0-a260-dfc91aed3333" providerId="ADAL" clId="{880E7F62-6411-4F55-B395-88A3883AEAAF}" dt="2023-10-15T20:00:13.437" v="669" actId="21"/>
          <ac:picMkLst>
            <pc:docMk/>
            <pc:sldMk cId="1753877925" sldId="10879"/>
            <ac:picMk id="7" creationId="{E7037366-ADC5-713F-50B7-4C4F7DE384D6}"/>
          </ac:picMkLst>
        </pc:picChg>
      </pc:sldChg>
      <pc:sldChg chg="del">
        <pc:chgData name="Cavazos, Esmeralda" userId="a8123084-e289-4fb0-a260-dfc91aed3333" providerId="ADAL" clId="{880E7F62-6411-4F55-B395-88A3883AEAAF}" dt="2023-10-15T20:15:40.927" v="693" actId="18676"/>
        <pc:sldMkLst>
          <pc:docMk/>
          <pc:sldMk cId="3630864463" sldId="2145706528"/>
        </pc:sldMkLst>
      </pc:sldChg>
      <pc:sldChg chg="delSp modSp mod">
        <pc:chgData name="Cavazos, Esmeralda" userId="a8123084-e289-4fb0-a260-dfc91aed3333" providerId="ADAL" clId="{880E7F62-6411-4F55-B395-88A3883AEAAF}" dt="2023-10-15T20:00:08.663" v="668" actId="21"/>
        <pc:sldMkLst>
          <pc:docMk/>
          <pc:sldMk cId="361716699" sldId="2145706678"/>
        </pc:sldMkLst>
        <pc:picChg chg="del mod">
          <ac:chgData name="Cavazos, Esmeralda" userId="a8123084-e289-4fb0-a260-dfc91aed3333" providerId="ADAL" clId="{880E7F62-6411-4F55-B395-88A3883AEAAF}" dt="2023-10-15T20:00:08.663" v="668" actId="21"/>
          <ac:picMkLst>
            <pc:docMk/>
            <pc:sldMk cId="361716699" sldId="2145706678"/>
            <ac:picMk id="6" creationId="{B108B385-8459-2870-8199-A9A8189FAC82}"/>
          </ac:picMkLst>
        </pc:picChg>
      </pc:sldChg>
      <pc:sldChg chg="delSp mod">
        <pc:chgData name="Cavazos, Esmeralda" userId="a8123084-e289-4fb0-a260-dfc91aed3333" providerId="ADAL" clId="{880E7F62-6411-4F55-B395-88A3883AEAAF}" dt="2023-10-15T20:00:18.461" v="670" actId="21"/>
        <pc:sldMkLst>
          <pc:docMk/>
          <pc:sldMk cId="73341098" sldId="2145706741"/>
        </pc:sldMkLst>
        <pc:picChg chg="del">
          <ac:chgData name="Cavazos, Esmeralda" userId="a8123084-e289-4fb0-a260-dfc91aed3333" providerId="ADAL" clId="{880E7F62-6411-4F55-B395-88A3883AEAAF}" dt="2023-10-15T20:00:18.461" v="670" actId="21"/>
          <ac:picMkLst>
            <pc:docMk/>
            <pc:sldMk cId="73341098" sldId="2145706741"/>
            <ac:picMk id="6" creationId="{D9C26FD3-DAD6-1DD5-2FB4-E40CE43E48A5}"/>
          </ac:picMkLst>
        </pc:picChg>
      </pc:sldChg>
      <pc:sldChg chg="delSp modSp mod">
        <pc:chgData name="Cavazos, Esmeralda" userId="a8123084-e289-4fb0-a260-dfc91aed3333" providerId="ADAL" clId="{880E7F62-6411-4F55-B395-88A3883AEAAF}" dt="2023-10-18T21:52:21.334" v="5125" actId="20577"/>
        <pc:sldMkLst>
          <pc:docMk/>
          <pc:sldMk cId="3061891632" sldId="2145706743"/>
        </pc:sldMkLst>
        <pc:spChg chg="mod">
          <ac:chgData name="Cavazos, Esmeralda" userId="a8123084-e289-4fb0-a260-dfc91aed3333" providerId="ADAL" clId="{880E7F62-6411-4F55-B395-88A3883AEAAF}" dt="2023-10-18T21:52:21.334" v="5125" actId="20577"/>
          <ac:spMkLst>
            <pc:docMk/>
            <pc:sldMk cId="3061891632" sldId="2145706743"/>
            <ac:spMk id="3" creationId="{22E932DF-2F20-D457-DC31-3380E6D90E83}"/>
          </ac:spMkLst>
        </pc:spChg>
        <pc:picChg chg="del">
          <ac:chgData name="Cavazos, Esmeralda" userId="a8123084-e289-4fb0-a260-dfc91aed3333" providerId="ADAL" clId="{880E7F62-6411-4F55-B395-88A3883AEAAF}" dt="2023-10-15T19:59:11.045" v="662" actId="21"/>
          <ac:picMkLst>
            <pc:docMk/>
            <pc:sldMk cId="3061891632" sldId="2145706743"/>
            <ac:picMk id="7" creationId="{04205C16-E6A2-C52E-47EF-EDE0A952DF9A}"/>
          </ac:picMkLst>
        </pc:picChg>
      </pc:sldChg>
      <pc:sldChg chg="delSp mod">
        <pc:chgData name="Cavazos, Esmeralda" userId="a8123084-e289-4fb0-a260-dfc91aed3333" providerId="ADAL" clId="{880E7F62-6411-4F55-B395-88A3883AEAAF}" dt="2023-10-15T19:59:24.236" v="663" actId="21"/>
        <pc:sldMkLst>
          <pc:docMk/>
          <pc:sldMk cId="162026018" sldId="2145706744"/>
        </pc:sldMkLst>
        <pc:picChg chg="del">
          <ac:chgData name="Cavazos, Esmeralda" userId="a8123084-e289-4fb0-a260-dfc91aed3333" providerId="ADAL" clId="{880E7F62-6411-4F55-B395-88A3883AEAAF}" dt="2023-10-15T19:59:24.236" v="663" actId="21"/>
          <ac:picMkLst>
            <pc:docMk/>
            <pc:sldMk cId="162026018" sldId="2145706744"/>
            <ac:picMk id="6" creationId="{376FA1E2-25BB-B6B0-7C9B-24D6A5A039C6}"/>
          </ac:picMkLst>
        </pc:picChg>
      </pc:sldChg>
      <pc:sldChg chg="delSp mod">
        <pc:chgData name="Cavazos, Esmeralda" userId="a8123084-e289-4fb0-a260-dfc91aed3333" providerId="ADAL" clId="{880E7F62-6411-4F55-B395-88A3883AEAAF}" dt="2023-10-15T19:59:28.977" v="664" actId="21"/>
        <pc:sldMkLst>
          <pc:docMk/>
          <pc:sldMk cId="3524320451" sldId="2145706747"/>
        </pc:sldMkLst>
        <pc:picChg chg="del">
          <ac:chgData name="Cavazos, Esmeralda" userId="a8123084-e289-4fb0-a260-dfc91aed3333" providerId="ADAL" clId="{880E7F62-6411-4F55-B395-88A3883AEAAF}" dt="2023-10-15T19:59:28.977" v="664" actId="21"/>
          <ac:picMkLst>
            <pc:docMk/>
            <pc:sldMk cId="3524320451" sldId="2145706747"/>
            <ac:picMk id="4" creationId="{6A6F7D48-FEA2-C766-D443-A2389016200B}"/>
          </ac:picMkLst>
        </pc:picChg>
      </pc:sldChg>
      <pc:sldChg chg="delSp mod">
        <pc:chgData name="Cavazos, Esmeralda" userId="a8123084-e289-4fb0-a260-dfc91aed3333" providerId="ADAL" clId="{880E7F62-6411-4F55-B395-88A3883AEAAF}" dt="2023-10-15T20:13:58.821" v="686" actId="21"/>
        <pc:sldMkLst>
          <pc:docMk/>
          <pc:sldMk cId="3706488830" sldId="2145706748"/>
        </pc:sldMkLst>
        <pc:picChg chg="del">
          <ac:chgData name="Cavazos, Esmeralda" userId="a8123084-e289-4fb0-a260-dfc91aed3333" providerId="ADAL" clId="{880E7F62-6411-4F55-B395-88A3883AEAAF}" dt="2023-10-15T20:13:58.821" v="686" actId="21"/>
          <ac:picMkLst>
            <pc:docMk/>
            <pc:sldMk cId="3706488830" sldId="2145706748"/>
            <ac:picMk id="6" creationId="{2E8C1467-FE4B-372D-6B1C-E3FC01BEEE6E}"/>
          </ac:picMkLst>
        </pc:picChg>
      </pc:sldChg>
      <pc:sldChg chg="delSp mod">
        <pc:chgData name="Cavazos, Esmeralda" userId="a8123084-e289-4fb0-a260-dfc91aed3333" providerId="ADAL" clId="{880E7F62-6411-4F55-B395-88A3883AEAAF}" dt="2023-10-15T20:14:21.501" v="690" actId="21"/>
        <pc:sldMkLst>
          <pc:docMk/>
          <pc:sldMk cId="3695195965" sldId="2145706749"/>
        </pc:sldMkLst>
        <pc:picChg chg="del">
          <ac:chgData name="Cavazos, Esmeralda" userId="a8123084-e289-4fb0-a260-dfc91aed3333" providerId="ADAL" clId="{880E7F62-6411-4F55-B395-88A3883AEAAF}" dt="2023-10-15T20:14:21.501" v="690" actId="21"/>
          <ac:picMkLst>
            <pc:docMk/>
            <pc:sldMk cId="3695195965" sldId="2145706749"/>
            <ac:picMk id="8" creationId="{288A6504-7578-B6CA-6348-84D0F20CDD89}"/>
          </ac:picMkLst>
        </pc:picChg>
      </pc:sldChg>
      <pc:sldChg chg="delSp mod">
        <pc:chgData name="Cavazos, Esmeralda" userId="a8123084-e289-4fb0-a260-dfc91aed3333" providerId="ADAL" clId="{880E7F62-6411-4F55-B395-88A3883AEAAF}" dt="2023-10-15T20:14:10.822" v="688" actId="21"/>
        <pc:sldMkLst>
          <pc:docMk/>
          <pc:sldMk cId="680604557" sldId="2145706750"/>
        </pc:sldMkLst>
        <pc:picChg chg="del">
          <ac:chgData name="Cavazos, Esmeralda" userId="a8123084-e289-4fb0-a260-dfc91aed3333" providerId="ADAL" clId="{880E7F62-6411-4F55-B395-88A3883AEAAF}" dt="2023-10-15T20:14:10.822" v="688" actId="21"/>
          <ac:picMkLst>
            <pc:docMk/>
            <pc:sldMk cId="680604557" sldId="2145706750"/>
            <ac:picMk id="8" creationId="{653D7CE6-9381-5453-4D14-537C7C6E6D10}"/>
          </ac:picMkLst>
        </pc:picChg>
      </pc:sldChg>
      <pc:sldChg chg="delSp modSp mod ord">
        <pc:chgData name="Cavazos, Esmeralda" userId="a8123084-e289-4fb0-a260-dfc91aed3333" providerId="ADAL" clId="{880E7F62-6411-4F55-B395-88A3883AEAAF}" dt="2023-10-16T13:26:39.574" v="1543" actId="1076"/>
        <pc:sldMkLst>
          <pc:docMk/>
          <pc:sldMk cId="2850355621" sldId="2145706751"/>
        </pc:sldMkLst>
        <pc:spChg chg="mod">
          <ac:chgData name="Cavazos, Esmeralda" userId="a8123084-e289-4fb0-a260-dfc91aed3333" providerId="ADAL" clId="{880E7F62-6411-4F55-B395-88A3883AEAAF}" dt="2023-10-16T13:26:39.574" v="1543" actId="1076"/>
          <ac:spMkLst>
            <pc:docMk/>
            <pc:sldMk cId="2850355621" sldId="2145706751"/>
            <ac:spMk id="4" creationId="{4B5F4318-A11D-6D1B-F918-73BD57E014C5}"/>
          </ac:spMkLst>
        </pc:spChg>
        <pc:picChg chg="del">
          <ac:chgData name="Cavazos, Esmeralda" userId="a8123084-e289-4fb0-a260-dfc91aed3333" providerId="ADAL" clId="{880E7F62-6411-4F55-B395-88A3883AEAAF}" dt="2023-10-15T19:59:45.206" v="666" actId="21"/>
          <ac:picMkLst>
            <pc:docMk/>
            <pc:sldMk cId="2850355621" sldId="2145706751"/>
            <ac:picMk id="6" creationId="{F2BAEB8A-C169-504B-4052-0162236ED1EC}"/>
          </ac:picMkLst>
        </pc:picChg>
      </pc:sldChg>
      <pc:sldChg chg="delSp mod">
        <pc:chgData name="Cavazos, Esmeralda" userId="a8123084-e289-4fb0-a260-dfc91aed3333" providerId="ADAL" clId="{880E7F62-6411-4F55-B395-88A3883AEAAF}" dt="2023-10-15T20:14:03.596" v="687" actId="21"/>
        <pc:sldMkLst>
          <pc:docMk/>
          <pc:sldMk cId="610157415" sldId="2145706752"/>
        </pc:sldMkLst>
        <pc:picChg chg="del">
          <ac:chgData name="Cavazos, Esmeralda" userId="a8123084-e289-4fb0-a260-dfc91aed3333" providerId="ADAL" clId="{880E7F62-6411-4F55-B395-88A3883AEAAF}" dt="2023-10-15T20:14:03.596" v="687" actId="21"/>
          <ac:picMkLst>
            <pc:docMk/>
            <pc:sldMk cId="610157415" sldId="2145706752"/>
            <ac:picMk id="8" creationId="{EEF07773-CA3A-BD6C-FD2F-DE482334CDB5}"/>
          </ac:picMkLst>
        </pc:picChg>
      </pc:sldChg>
      <pc:sldChg chg="delSp mod">
        <pc:chgData name="Cavazos, Esmeralda" userId="a8123084-e289-4fb0-a260-dfc91aed3333" providerId="ADAL" clId="{880E7F62-6411-4F55-B395-88A3883AEAAF}" dt="2023-10-16T13:28:51.989" v="1549" actId="478"/>
        <pc:sldMkLst>
          <pc:docMk/>
          <pc:sldMk cId="1281756498" sldId="2145706754"/>
        </pc:sldMkLst>
        <pc:picChg chg="del">
          <ac:chgData name="Cavazos, Esmeralda" userId="a8123084-e289-4fb0-a260-dfc91aed3333" providerId="ADAL" clId="{880E7F62-6411-4F55-B395-88A3883AEAAF}" dt="2023-10-16T13:28:51.989" v="1549" actId="478"/>
          <ac:picMkLst>
            <pc:docMk/>
            <pc:sldMk cId="1281756498" sldId="2145706754"/>
            <ac:picMk id="9" creationId="{D6A747C4-BDE0-2F42-034C-E3F352D1C7FF}"/>
          </ac:picMkLst>
        </pc:picChg>
      </pc:sldChg>
      <pc:sldChg chg="modSp mod">
        <pc:chgData name="Cavazos, Esmeralda" userId="a8123084-e289-4fb0-a260-dfc91aed3333" providerId="ADAL" clId="{880E7F62-6411-4F55-B395-88A3883AEAAF}" dt="2023-10-18T19:30:24.740" v="4571" actId="20577"/>
        <pc:sldMkLst>
          <pc:docMk/>
          <pc:sldMk cId="2419180857" sldId="2145706758"/>
        </pc:sldMkLst>
        <pc:graphicFrameChg chg="modGraphic">
          <ac:chgData name="Cavazos, Esmeralda" userId="a8123084-e289-4fb0-a260-dfc91aed3333" providerId="ADAL" clId="{880E7F62-6411-4F55-B395-88A3883AEAAF}" dt="2023-10-18T19:30:24.740" v="4571" actId="20577"/>
          <ac:graphicFrameMkLst>
            <pc:docMk/>
            <pc:sldMk cId="2419180857" sldId="2145706758"/>
            <ac:graphicFrameMk id="5" creationId="{00000000-0000-0000-0000-000000000000}"/>
          </ac:graphicFrameMkLst>
        </pc:graphicFrameChg>
      </pc:sldChg>
      <pc:sldChg chg="delSp mod">
        <pc:chgData name="Cavazos, Esmeralda" userId="a8123084-e289-4fb0-a260-dfc91aed3333" providerId="ADAL" clId="{880E7F62-6411-4F55-B395-88A3883AEAAF}" dt="2023-10-15T18:58:21.550" v="1" actId="21"/>
        <pc:sldMkLst>
          <pc:docMk/>
          <pc:sldMk cId="360068667" sldId="2145706776"/>
        </pc:sldMkLst>
        <pc:picChg chg="del">
          <ac:chgData name="Cavazos, Esmeralda" userId="a8123084-e289-4fb0-a260-dfc91aed3333" providerId="ADAL" clId="{880E7F62-6411-4F55-B395-88A3883AEAAF}" dt="2023-10-15T18:58:21.550" v="1" actId="21"/>
          <ac:picMkLst>
            <pc:docMk/>
            <pc:sldMk cId="360068667" sldId="2145706776"/>
            <ac:picMk id="7" creationId="{04FE7500-2BE5-6E8E-0CF3-C20FB52AB0EC}"/>
          </ac:picMkLst>
        </pc:picChg>
      </pc:sldChg>
      <pc:sldChg chg="delSp mod">
        <pc:chgData name="Cavazos, Esmeralda" userId="a8123084-e289-4fb0-a260-dfc91aed3333" providerId="ADAL" clId="{880E7F62-6411-4F55-B395-88A3883AEAAF}" dt="2023-10-15T19:18:31.571" v="114" actId="21"/>
        <pc:sldMkLst>
          <pc:docMk/>
          <pc:sldMk cId="1855252185" sldId="2145706777"/>
        </pc:sldMkLst>
        <pc:picChg chg="del">
          <ac:chgData name="Cavazos, Esmeralda" userId="a8123084-e289-4fb0-a260-dfc91aed3333" providerId="ADAL" clId="{880E7F62-6411-4F55-B395-88A3883AEAAF}" dt="2023-10-15T19:18:31.571" v="114" actId="21"/>
          <ac:picMkLst>
            <pc:docMk/>
            <pc:sldMk cId="1855252185" sldId="2145706777"/>
            <ac:picMk id="7" creationId="{575184E8-EB45-EE66-C20D-2D28CF5B2E8C}"/>
          </ac:picMkLst>
        </pc:picChg>
      </pc:sldChg>
      <pc:sldChg chg="addSp delSp modSp mod">
        <pc:chgData name="Cavazos, Esmeralda" userId="a8123084-e289-4fb0-a260-dfc91aed3333" providerId="ADAL" clId="{880E7F62-6411-4F55-B395-88A3883AEAAF}" dt="2023-10-16T13:08:16.565" v="872" actId="1076"/>
        <pc:sldMkLst>
          <pc:docMk/>
          <pc:sldMk cId="2107557422" sldId="2145706778"/>
        </pc:sldMkLst>
        <pc:spChg chg="mod">
          <ac:chgData name="Cavazos, Esmeralda" userId="a8123084-e289-4fb0-a260-dfc91aed3333" providerId="ADAL" clId="{880E7F62-6411-4F55-B395-88A3883AEAAF}" dt="2023-10-16T13:08:03.292" v="870" actId="14100"/>
          <ac:spMkLst>
            <pc:docMk/>
            <pc:sldMk cId="2107557422" sldId="2145706778"/>
            <ac:spMk id="3" creationId="{C63550AB-5FDA-47C1-8E12-201D48971597}"/>
          </ac:spMkLst>
        </pc:spChg>
        <pc:picChg chg="del">
          <ac:chgData name="Cavazos, Esmeralda" userId="a8123084-e289-4fb0-a260-dfc91aed3333" providerId="ADAL" clId="{880E7F62-6411-4F55-B395-88A3883AEAAF}" dt="2023-10-16T13:07:50.423" v="865" actId="21"/>
          <ac:picMkLst>
            <pc:docMk/>
            <pc:sldMk cId="2107557422" sldId="2145706778"/>
            <ac:picMk id="4" creationId="{1D94D2BC-F76E-4A27-AB20-0084F42C413E}"/>
          </ac:picMkLst>
        </pc:picChg>
        <pc:picChg chg="del">
          <ac:chgData name="Cavazos, Esmeralda" userId="a8123084-e289-4fb0-a260-dfc91aed3333" providerId="ADAL" clId="{880E7F62-6411-4F55-B395-88A3883AEAAF}" dt="2023-10-15T18:58:30.661" v="2" actId="21"/>
          <ac:picMkLst>
            <pc:docMk/>
            <pc:sldMk cId="2107557422" sldId="2145706778"/>
            <ac:picMk id="5" creationId="{1ABF0172-F56B-9665-CE6C-670E64EDADAD}"/>
          </ac:picMkLst>
        </pc:picChg>
        <pc:picChg chg="add mod">
          <ac:chgData name="Cavazos, Esmeralda" userId="a8123084-e289-4fb0-a260-dfc91aed3333" providerId="ADAL" clId="{880E7F62-6411-4F55-B395-88A3883AEAAF}" dt="2023-10-16T13:08:16.565" v="872" actId="1076"/>
          <ac:picMkLst>
            <pc:docMk/>
            <pc:sldMk cId="2107557422" sldId="2145706778"/>
            <ac:picMk id="5" creationId="{9B551723-9966-5996-505B-2E14941810D1}"/>
          </ac:picMkLst>
        </pc:picChg>
      </pc:sldChg>
      <pc:sldChg chg="delSp del mod">
        <pc:chgData name="Cavazos, Esmeralda" userId="a8123084-e289-4fb0-a260-dfc91aed3333" providerId="ADAL" clId="{880E7F62-6411-4F55-B395-88A3883AEAAF}" dt="2023-10-15T19:05:15.738" v="34" actId="2696"/>
        <pc:sldMkLst>
          <pc:docMk/>
          <pc:sldMk cId="3580547012" sldId="2145706779"/>
        </pc:sldMkLst>
        <pc:picChg chg="del">
          <ac:chgData name="Cavazos, Esmeralda" userId="a8123084-e289-4fb0-a260-dfc91aed3333" providerId="ADAL" clId="{880E7F62-6411-4F55-B395-88A3883AEAAF}" dt="2023-10-15T19:03:06.018" v="14" actId="21"/>
          <ac:picMkLst>
            <pc:docMk/>
            <pc:sldMk cId="3580547012" sldId="2145706779"/>
            <ac:picMk id="9" creationId="{8AB16989-F43C-467C-8E5A-AC2B2A3D9BD5}"/>
          </ac:picMkLst>
        </pc:picChg>
      </pc:sldChg>
      <pc:sldChg chg="delSp modSp mod">
        <pc:chgData name="Cavazos, Esmeralda" userId="a8123084-e289-4fb0-a260-dfc91aed3333" providerId="ADAL" clId="{880E7F62-6411-4F55-B395-88A3883AEAAF}" dt="2023-10-15T19:06:36.199" v="38" actId="20577"/>
        <pc:sldMkLst>
          <pc:docMk/>
          <pc:sldMk cId="2331859463" sldId="2145706780"/>
        </pc:sldMkLst>
        <pc:spChg chg="mod">
          <ac:chgData name="Cavazos, Esmeralda" userId="a8123084-e289-4fb0-a260-dfc91aed3333" providerId="ADAL" clId="{880E7F62-6411-4F55-B395-88A3883AEAAF}" dt="2023-10-15T19:06:36.199" v="38" actId="20577"/>
          <ac:spMkLst>
            <pc:docMk/>
            <pc:sldMk cId="2331859463" sldId="2145706780"/>
            <ac:spMk id="3" creationId="{63352EDA-16C4-E1DC-106E-EE44FCA596EF}"/>
          </ac:spMkLst>
        </pc:spChg>
        <pc:picChg chg="del">
          <ac:chgData name="Cavazos, Esmeralda" userId="a8123084-e289-4fb0-a260-dfc91aed3333" providerId="ADAL" clId="{880E7F62-6411-4F55-B395-88A3883AEAAF}" dt="2023-10-15T19:05:34.681" v="35" actId="21"/>
          <ac:picMkLst>
            <pc:docMk/>
            <pc:sldMk cId="2331859463" sldId="2145706780"/>
            <ac:picMk id="7" creationId="{943CC685-88A4-53D0-96DF-B7C184730702}"/>
          </ac:picMkLst>
        </pc:picChg>
      </pc:sldChg>
      <pc:sldChg chg="addSp delSp modSp mod">
        <pc:chgData name="Cavazos, Esmeralda" userId="a8123084-e289-4fb0-a260-dfc91aed3333" providerId="ADAL" clId="{880E7F62-6411-4F55-B395-88A3883AEAAF}" dt="2023-10-18T21:50:28.906" v="5073" actId="20577"/>
        <pc:sldMkLst>
          <pc:docMk/>
          <pc:sldMk cId="2005057362" sldId="2145706782"/>
        </pc:sldMkLst>
        <pc:spChg chg="add mod">
          <ac:chgData name="Cavazos, Esmeralda" userId="a8123084-e289-4fb0-a260-dfc91aed3333" providerId="ADAL" clId="{880E7F62-6411-4F55-B395-88A3883AEAAF}" dt="2023-10-18T21:50:28.906" v="5073" actId="20577"/>
          <ac:spMkLst>
            <pc:docMk/>
            <pc:sldMk cId="2005057362" sldId="2145706782"/>
            <ac:spMk id="3" creationId="{19A9563F-876F-189A-4364-58901C024F8A}"/>
          </ac:spMkLst>
        </pc:spChg>
        <pc:spChg chg="del">
          <ac:chgData name="Cavazos, Esmeralda" userId="a8123084-e289-4fb0-a260-dfc91aed3333" providerId="ADAL" clId="{880E7F62-6411-4F55-B395-88A3883AEAAF}" dt="2023-10-15T18:59:09.784" v="4" actId="21"/>
          <ac:spMkLst>
            <pc:docMk/>
            <pc:sldMk cId="2005057362" sldId="2145706782"/>
            <ac:spMk id="5" creationId="{428827C0-2808-47E1-ED4D-EEC9DEEA8464}"/>
          </ac:spMkLst>
        </pc:spChg>
        <pc:spChg chg="add del mod">
          <ac:chgData name="Cavazos, Esmeralda" userId="a8123084-e289-4fb0-a260-dfc91aed3333" providerId="ADAL" clId="{880E7F62-6411-4F55-B395-88A3883AEAAF}" dt="2023-10-15T18:59:15.387" v="5" actId="21"/>
          <ac:spMkLst>
            <pc:docMk/>
            <pc:sldMk cId="2005057362" sldId="2145706782"/>
            <ac:spMk id="7" creationId="{AC2D416F-B4F8-7AA5-192D-DE4B93BC4088}"/>
          </ac:spMkLst>
        </pc:spChg>
        <pc:picChg chg="del">
          <ac:chgData name="Cavazos, Esmeralda" userId="a8123084-e289-4fb0-a260-dfc91aed3333" providerId="ADAL" clId="{880E7F62-6411-4F55-B395-88A3883AEAAF}" dt="2023-10-15T18:58:39.833" v="3" actId="21"/>
          <ac:picMkLst>
            <pc:docMk/>
            <pc:sldMk cId="2005057362" sldId="2145706782"/>
            <ac:picMk id="6" creationId="{0F7DDF25-ECE7-9A97-64E7-9969E1DA6A56}"/>
          </ac:picMkLst>
        </pc:picChg>
        <pc:picChg chg="add mod">
          <ac:chgData name="Cavazos, Esmeralda" userId="a8123084-e289-4fb0-a260-dfc91aed3333" providerId="ADAL" clId="{880E7F62-6411-4F55-B395-88A3883AEAAF}" dt="2023-10-15T19:05:45.868" v="36" actId="1076"/>
          <ac:picMkLst>
            <pc:docMk/>
            <pc:sldMk cId="2005057362" sldId="2145706782"/>
            <ac:picMk id="8" creationId="{80632C2A-73CD-B298-78B2-A376E613D9FB}"/>
          </ac:picMkLst>
        </pc:picChg>
      </pc:sldChg>
      <pc:sldChg chg="delSp modSp mod">
        <pc:chgData name="Cavazos, Esmeralda" userId="a8123084-e289-4fb0-a260-dfc91aed3333" providerId="ADAL" clId="{880E7F62-6411-4F55-B395-88A3883AEAAF}" dt="2023-10-16T13:24:13.454" v="1534" actId="12"/>
        <pc:sldMkLst>
          <pc:docMk/>
          <pc:sldMk cId="2725550067" sldId="2145706783"/>
        </pc:sldMkLst>
        <pc:spChg chg="mod">
          <ac:chgData name="Cavazos, Esmeralda" userId="a8123084-e289-4fb0-a260-dfc91aed3333" providerId="ADAL" clId="{880E7F62-6411-4F55-B395-88A3883AEAAF}" dt="2023-10-16T13:24:13.454" v="1534" actId="12"/>
          <ac:spMkLst>
            <pc:docMk/>
            <pc:sldMk cId="2725550067" sldId="2145706783"/>
            <ac:spMk id="3" creationId="{6C9F135C-D722-11DF-48B2-96E3428EB3E4}"/>
          </ac:spMkLst>
        </pc:spChg>
        <pc:picChg chg="del">
          <ac:chgData name="Cavazos, Esmeralda" userId="a8123084-e289-4fb0-a260-dfc91aed3333" providerId="ADAL" clId="{880E7F62-6411-4F55-B395-88A3883AEAAF}" dt="2023-10-15T19:03:01.278" v="13" actId="21"/>
          <ac:picMkLst>
            <pc:docMk/>
            <pc:sldMk cId="2725550067" sldId="2145706783"/>
            <ac:picMk id="6" creationId="{94AF448F-2685-2BCD-F82E-5FB10B2AD040}"/>
          </ac:picMkLst>
        </pc:picChg>
      </pc:sldChg>
      <pc:sldChg chg="modSp del mod">
        <pc:chgData name="Cavazos, Esmeralda" userId="a8123084-e289-4fb0-a260-dfc91aed3333" providerId="ADAL" clId="{880E7F62-6411-4F55-B395-88A3883AEAAF}" dt="2023-10-18T20:52:56.387" v="4600" actId="2696"/>
        <pc:sldMkLst>
          <pc:docMk/>
          <pc:sldMk cId="3775480426" sldId="2145706785"/>
        </pc:sldMkLst>
        <pc:spChg chg="mod">
          <ac:chgData name="Cavazos, Esmeralda" userId="a8123084-e289-4fb0-a260-dfc91aed3333" providerId="ADAL" clId="{880E7F62-6411-4F55-B395-88A3883AEAAF}" dt="2023-10-18T20:46:26.945" v="4588" actId="20577"/>
          <ac:spMkLst>
            <pc:docMk/>
            <pc:sldMk cId="3775480426" sldId="2145706785"/>
            <ac:spMk id="2" creationId="{FEBE007A-EBA7-0547-AFC5-48F8417145C7}"/>
          </ac:spMkLst>
        </pc:spChg>
        <pc:graphicFrameChg chg="modGraphic">
          <ac:chgData name="Cavazos, Esmeralda" userId="a8123084-e289-4fb0-a260-dfc91aed3333" providerId="ADAL" clId="{880E7F62-6411-4F55-B395-88A3883AEAAF}" dt="2023-10-18T20:46:47.539" v="4595" actId="20577"/>
          <ac:graphicFrameMkLst>
            <pc:docMk/>
            <pc:sldMk cId="3775480426" sldId="2145706785"/>
            <ac:graphicFrameMk id="13" creationId="{541658D3-D6EE-21A1-DE53-7A85C7AE72FE}"/>
          </ac:graphicFrameMkLst>
        </pc:graphicFrameChg>
      </pc:sldChg>
      <pc:sldChg chg="delSp modSp mod">
        <pc:chgData name="Cavazos, Esmeralda" userId="a8123084-e289-4fb0-a260-dfc91aed3333" providerId="ADAL" clId="{880E7F62-6411-4F55-B395-88A3883AEAAF}" dt="2023-10-16T13:24:31.401" v="1535" actId="12"/>
        <pc:sldMkLst>
          <pc:docMk/>
          <pc:sldMk cId="3918297982" sldId="2145706786"/>
        </pc:sldMkLst>
        <pc:spChg chg="mod">
          <ac:chgData name="Cavazos, Esmeralda" userId="a8123084-e289-4fb0-a260-dfc91aed3333" providerId="ADAL" clId="{880E7F62-6411-4F55-B395-88A3883AEAAF}" dt="2023-10-16T13:24:31.401" v="1535" actId="12"/>
          <ac:spMkLst>
            <pc:docMk/>
            <pc:sldMk cId="3918297982" sldId="2145706786"/>
            <ac:spMk id="3" creationId="{79D88C08-7D61-137E-FA06-6BF8751C5CE4}"/>
          </ac:spMkLst>
        </pc:spChg>
        <pc:picChg chg="del">
          <ac:chgData name="Cavazos, Esmeralda" userId="a8123084-e289-4fb0-a260-dfc91aed3333" providerId="ADAL" clId="{880E7F62-6411-4F55-B395-88A3883AEAAF}" dt="2023-10-16T13:18:02.925" v="1475" actId="21"/>
          <ac:picMkLst>
            <pc:docMk/>
            <pc:sldMk cId="3918297982" sldId="2145706786"/>
            <ac:picMk id="4" creationId="{145A751C-CEA1-A70F-1B26-6194530C58A8}"/>
          </ac:picMkLst>
        </pc:picChg>
      </pc:sldChg>
      <pc:sldChg chg="delSp modSp del mod">
        <pc:chgData name="Cavazos, Esmeralda" userId="a8123084-e289-4fb0-a260-dfc91aed3333" providerId="ADAL" clId="{880E7F62-6411-4F55-B395-88A3883AEAAF}" dt="2023-10-15T19:37:33.093" v="539" actId="2696"/>
        <pc:sldMkLst>
          <pc:docMk/>
          <pc:sldMk cId="3339511538" sldId="2145706788"/>
        </pc:sldMkLst>
        <pc:spChg chg="mod">
          <ac:chgData name="Cavazos, Esmeralda" userId="a8123084-e289-4fb0-a260-dfc91aed3333" providerId="ADAL" clId="{880E7F62-6411-4F55-B395-88A3883AEAAF}" dt="2023-10-15T19:28:14.976" v="472" actId="1076"/>
          <ac:spMkLst>
            <pc:docMk/>
            <pc:sldMk cId="3339511538" sldId="2145706788"/>
            <ac:spMk id="5" creationId="{7EBD7237-4154-0E8D-373B-F3D0F4DA3CDF}"/>
          </ac:spMkLst>
        </pc:spChg>
        <pc:picChg chg="del">
          <ac:chgData name="Cavazos, Esmeralda" userId="a8123084-e289-4fb0-a260-dfc91aed3333" providerId="ADAL" clId="{880E7F62-6411-4F55-B395-88A3883AEAAF}" dt="2023-10-15T19:07:23.370" v="40" actId="21"/>
          <ac:picMkLst>
            <pc:docMk/>
            <pc:sldMk cId="3339511538" sldId="2145706788"/>
            <ac:picMk id="7" creationId="{7F01C24B-0656-CF99-E8BA-F9FBC51A0198}"/>
          </ac:picMkLst>
        </pc:picChg>
      </pc:sldChg>
      <pc:sldChg chg="delSp mod">
        <pc:chgData name="Cavazos, Esmeralda" userId="a8123084-e289-4fb0-a260-dfc91aed3333" providerId="ADAL" clId="{880E7F62-6411-4F55-B395-88A3883AEAAF}" dt="2023-10-15T19:18:46.887" v="116" actId="21"/>
        <pc:sldMkLst>
          <pc:docMk/>
          <pc:sldMk cId="2384281736" sldId="2145706789"/>
        </pc:sldMkLst>
        <pc:picChg chg="del">
          <ac:chgData name="Cavazos, Esmeralda" userId="a8123084-e289-4fb0-a260-dfc91aed3333" providerId="ADAL" clId="{880E7F62-6411-4F55-B395-88A3883AEAAF}" dt="2023-10-15T19:18:46.887" v="116" actId="21"/>
          <ac:picMkLst>
            <pc:docMk/>
            <pc:sldMk cId="2384281736" sldId="2145706789"/>
            <ac:picMk id="6" creationId="{89244EB1-9E4F-DFF1-1DAB-271001C934F0}"/>
          </ac:picMkLst>
        </pc:picChg>
      </pc:sldChg>
      <pc:sldChg chg="delSp del mod">
        <pc:chgData name="Cavazos, Esmeralda" userId="a8123084-e289-4fb0-a260-dfc91aed3333" providerId="ADAL" clId="{880E7F62-6411-4F55-B395-88A3883AEAAF}" dt="2023-10-15T19:13:35.989" v="80" actId="2696"/>
        <pc:sldMkLst>
          <pc:docMk/>
          <pc:sldMk cId="4091403020" sldId="2145706790"/>
        </pc:sldMkLst>
        <pc:picChg chg="del">
          <ac:chgData name="Cavazos, Esmeralda" userId="a8123084-e289-4fb0-a260-dfc91aed3333" providerId="ADAL" clId="{880E7F62-6411-4F55-B395-88A3883AEAAF}" dt="2023-10-15T19:07:35.491" v="42" actId="21"/>
          <ac:picMkLst>
            <pc:docMk/>
            <pc:sldMk cId="4091403020" sldId="2145706790"/>
            <ac:picMk id="8" creationId="{9985433C-87E7-A990-DC2B-D81A117DFEE6}"/>
          </ac:picMkLst>
        </pc:picChg>
      </pc:sldChg>
      <pc:sldChg chg="delSp del mod">
        <pc:chgData name="Cavazos, Esmeralda" userId="a8123084-e289-4fb0-a260-dfc91aed3333" providerId="ADAL" clId="{880E7F62-6411-4F55-B395-88A3883AEAAF}" dt="2023-10-15T19:13:39.267" v="81" actId="2696"/>
        <pc:sldMkLst>
          <pc:docMk/>
          <pc:sldMk cId="3992113186" sldId="2145706791"/>
        </pc:sldMkLst>
        <pc:picChg chg="del">
          <ac:chgData name="Cavazos, Esmeralda" userId="a8123084-e289-4fb0-a260-dfc91aed3333" providerId="ADAL" clId="{880E7F62-6411-4F55-B395-88A3883AEAAF}" dt="2023-10-15T19:07:40.660" v="43" actId="21"/>
          <ac:picMkLst>
            <pc:docMk/>
            <pc:sldMk cId="3992113186" sldId="2145706791"/>
            <ac:picMk id="5" creationId="{6833C2B8-5841-C22A-5196-27B759C34E3F}"/>
          </ac:picMkLst>
        </pc:picChg>
      </pc:sldChg>
      <pc:sldChg chg="delSp mod">
        <pc:chgData name="Cavazos, Esmeralda" userId="a8123084-e289-4fb0-a260-dfc91aed3333" providerId="ADAL" clId="{880E7F62-6411-4F55-B395-88A3883AEAAF}" dt="2023-10-15T19:18:38.969" v="115" actId="21"/>
        <pc:sldMkLst>
          <pc:docMk/>
          <pc:sldMk cId="1181436341" sldId="2145706792"/>
        </pc:sldMkLst>
        <pc:picChg chg="del">
          <ac:chgData name="Cavazos, Esmeralda" userId="a8123084-e289-4fb0-a260-dfc91aed3333" providerId="ADAL" clId="{880E7F62-6411-4F55-B395-88A3883AEAAF}" dt="2023-10-15T19:18:38.969" v="115" actId="21"/>
          <ac:picMkLst>
            <pc:docMk/>
            <pc:sldMk cId="1181436341" sldId="2145706792"/>
            <ac:picMk id="6" creationId="{12F1F486-D22B-4381-EEF1-74D85EBEB916}"/>
          </ac:picMkLst>
        </pc:picChg>
      </pc:sldChg>
      <pc:sldChg chg="del">
        <pc:chgData name="Cavazos, Esmeralda" userId="a8123084-e289-4fb0-a260-dfc91aed3333" providerId="ADAL" clId="{880E7F62-6411-4F55-B395-88A3883AEAAF}" dt="2023-10-15T19:04:48.559" v="32" actId="2696"/>
        <pc:sldMkLst>
          <pc:docMk/>
          <pc:sldMk cId="288754112" sldId="2145706793"/>
        </pc:sldMkLst>
      </pc:sldChg>
      <pc:sldChg chg="delSp mod">
        <pc:chgData name="Cavazos, Esmeralda" userId="a8123084-e289-4fb0-a260-dfc91aed3333" providerId="ADAL" clId="{880E7F62-6411-4F55-B395-88A3883AEAAF}" dt="2023-10-16T13:18:14.325" v="1476" actId="21"/>
        <pc:sldMkLst>
          <pc:docMk/>
          <pc:sldMk cId="3026571573" sldId="2145706794"/>
        </pc:sldMkLst>
        <pc:picChg chg="del">
          <ac:chgData name="Cavazos, Esmeralda" userId="a8123084-e289-4fb0-a260-dfc91aed3333" providerId="ADAL" clId="{880E7F62-6411-4F55-B395-88A3883AEAAF}" dt="2023-10-16T13:18:14.325" v="1476" actId="21"/>
          <ac:picMkLst>
            <pc:docMk/>
            <pc:sldMk cId="3026571573" sldId="2145706794"/>
            <ac:picMk id="14" creationId="{5C0BD0C6-CA77-2659-56E7-1A481D8F5BC6}"/>
          </ac:picMkLst>
        </pc:picChg>
      </pc:sldChg>
      <pc:sldChg chg="delSp mod">
        <pc:chgData name="Cavazos, Esmeralda" userId="a8123084-e289-4fb0-a260-dfc91aed3333" providerId="ADAL" clId="{880E7F62-6411-4F55-B395-88A3883AEAAF}" dt="2023-10-15T19:13:49.968" v="82" actId="21"/>
        <pc:sldMkLst>
          <pc:docMk/>
          <pc:sldMk cId="3847811651" sldId="2145706795"/>
        </pc:sldMkLst>
        <pc:picChg chg="del">
          <ac:chgData name="Cavazos, Esmeralda" userId="a8123084-e289-4fb0-a260-dfc91aed3333" providerId="ADAL" clId="{880E7F62-6411-4F55-B395-88A3883AEAAF}" dt="2023-10-15T19:13:49.968" v="82" actId="21"/>
          <ac:picMkLst>
            <pc:docMk/>
            <pc:sldMk cId="3847811651" sldId="2145706795"/>
            <ac:picMk id="8" creationId="{2FBEE0A5-9B5C-C050-CCE1-4A345D422E6E}"/>
          </ac:picMkLst>
        </pc:picChg>
      </pc:sldChg>
      <pc:sldChg chg="modSp mod">
        <pc:chgData name="Cavazos, Esmeralda" userId="a8123084-e289-4fb0-a260-dfc91aed3333" providerId="ADAL" clId="{880E7F62-6411-4F55-B395-88A3883AEAAF}" dt="2023-10-15T19:58:18.358" v="660" actId="2165"/>
        <pc:sldMkLst>
          <pc:docMk/>
          <pc:sldMk cId="2059898665" sldId="2145706796"/>
        </pc:sldMkLst>
        <pc:graphicFrameChg chg="modGraphic">
          <ac:chgData name="Cavazos, Esmeralda" userId="a8123084-e289-4fb0-a260-dfc91aed3333" providerId="ADAL" clId="{880E7F62-6411-4F55-B395-88A3883AEAAF}" dt="2023-10-15T19:58:18.358" v="660" actId="2165"/>
          <ac:graphicFrameMkLst>
            <pc:docMk/>
            <pc:sldMk cId="2059898665" sldId="2145706796"/>
            <ac:graphicFrameMk id="5" creationId="{00000000-0000-0000-0000-000000000000}"/>
          </ac:graphicFrameMkLst>
        </pc:graphicFrameChg>
      </pc:sldChg>
      <pc:sldChg chg="modSp mod">
        <pc:chgData name="Cavazos, Esmeralda" userId="a8123084-e289-4fb0-a260-dfc91aed3333" providerId="ADAL" clId="{880E7F62-6411-4F55-B395-88A3883AEAAF}" dt="2023-10-18T20:41:29.012" v="4580" actId="20577"/>
        <pc:sldMkLst>
          <pc:docMk/>
          <pc:sldMk cId="1998186464" sldId="2145706797"/>
        </pc:sldMkLst>
        <pc:spChg chg="mod">
          <ac:chgData name="Cavazos, Esmeralda" userId="a8123084-e289-4fb0-a260-dfc91aed3333" providerId="ADAL" clId="{880E7F62-6411-4F55-B395-88A3883AEAAF}" dt="2023-10-18T20:41:29.012" v="4580" actId="20577"/>
          <ac:spMkLst>
            <pc:docMk/>
            <pc:sldMk cId="1998186464" sldId="2145706797"/>
            <ac:spMk id="3" creationId="{0B687235-7470-375D-50BF-71C00D06D991}"/>
          </ac:spMkLst>
        </pc:spChg>
      </pc:sldChg>
      <pc:sldChg chg="delSp mod">
        <pc:chgData name="Cavazos, Esmeralda" userId="a8123084-e289-4fb0-a260-dfc91aed3333" providerId="ADAL" clId="{880E7F62-6411-4F55-B395-88A3883AEAAF}" dt="2023-10-16T13:25:51.592" v="1541" actId="21"/>
        <pc:sldMkLst>
          <pc:docMk/>
          <pc:sldMk cId="2471727080" sldId="2145706798"/>
        </pc:sldMkLst>
        <pc:picChg chg="del">
          <ac:chgData name="Cavazos, Esmeralda" userId="a8123084-e289-4fb0-a260-dfc91aed3333" providerId="ADAL" clId="{880E7F62-6411-4F55-B395-88A3883AEAAF}" dt="2023-10-16T13:25:51.592" v="1541" actId="21"/>
          <ac:picMkLst>
            <pc:docMk/>
            <pc:sldMk cId="2471727080" sldId="2145706798"/>
            <ac:picMk id="6" creationId="{9E81F96D-1893-B959-BA46-CD39C1D830AF}"/>
          </ac:picMkLst>
        </pc:picChg>
      </pc:sldChg>
      <pc:sldChg chg="delSp mod">
        <pc:chgData name="Cavazos, Esmeralda" userId="a8123084-e289-4fb0-a260-dfc91aed3333" providerId="ADAL" clId="{880E7F62-6411-4F55-B395-88A3883AEAAF}" dt="2023-10-16T13:25:46.286" v="1540" actId="21"/>
        <pc:sldMkLst>
          <pc:docMk/>
          <pc:sldMk cId="1849393607" sldId="2145706799"/>
        </pc:sldMkLst>
        <pc:picChg chg="del">
          <ac:chgData name="Cavazos, Esmeralda" userId="a8123084-e289-4fb0-a260-dfc91aed3333" providerId="ADAL" clId="{880E7F62-6411-4F55-B395-88A3883AEAAF}" dt="2023-10-16T13:25:46.286" v="1540" actId="21"/>
          <ac:picMkLst>
            <pc:docMk/>
            <pc:sldMk cId="1849393607" sldId="2145706799"/>
            <ac:picMk id="6" creationId="{97079DB2-0552-B275-CCAE-8B52C43D7396}"/>
          </ac:picMkLst>
        </pc:picChg>
      </pc:sldChg>
      <pc:sldChg chg="delSp mod">
        <pc:chgData name="Cavazos, Esmeralda" userId="a8123084-e289-4fb0-a260-dfc91aed3333" providerId="ADAL" clId="{880E7F62-6411-4F55-B395-88A3883AEAAF}" dt="2023-10-15T20:14:16.066" v="689" actId="21"/>
        <pc:sldMkLst>
          <pc:docMk/>
          <pc:sldMk cId="2889900192" sldId="2145706801"/>
        </pc:sldMkLst>
        <pc:picChg chg="del">
          <ac:chgData name="Cavazos, Esmeralda" userId="a8123084-e289-4fb0-a260-dfc91aed3333" providerId="ADAL" clId="{880E7F62-6411-4F55-B395-88A3883AEAAF}" dt="2023-10-15T20:14:16.066" v="689" actId="21"/>
          <ac:picMkLst>
            <pc:docMk/>
            <pc:sldMk cId="2889900192" sldId="2145706801"/>
            <ac:picMk id="10" creationId="{03320269-19C0-3E1A-B699-1D08169982CC}"/>
          </ac:picMkLst>
        </pc:picChg>
      </pc:sldChg>
      <pc:sldChg chg="addSp modSp mod">
        <pc:chgData name="Cavazos, Esmeralda" userId="a8123084-e289-4fb0-a260-dfc91aed3333" providerId="ADAL" clId="{880E7F62-6411-4F55-B395-88A3883AEAAF}" dt="2023-10-16T15:28:24.603" v="4565" actId="20577"/>
        <pc:sldMkLst>
          <pc:docMk/>
          <pc:sldMk cId="2470469960" sldId="2145706808"/>
        </pc:sldMkLst>
        <pc:spChg chg="mod">
          <ac:chgData name="Cavazos, Esmeralda" userId="a8123084-e289-4fb0-a260-dfc91aed3333" providerId="ADAL" clId="{880E7F62-6411-4F55-B395-88A3883AEAAF}" dt="2023-10-16T15:28:24.603" v="4565" actId="20577"/>
          <ac:spMkLst>
            <pc:docMk/>
            <pc:sldMk cId="2470469960" sldId="2145706808"/>
            <ac:spMk id="2" creationId="{38B238B4-0DC5-FEAB-9D39-0D0BDF2E7433}"/>
          </ac:spMkLst>
        </pc:spChg>
        <pc:spChg chg="add mod">
          <ac:chgData name="Cavazos, Esmeralda" userId="a8123084-e289-4fb0-a260-dfc91aed3333" providerId="ADAL" clId="{880E7F62-6411-4F55-B395-88A3883AEAAF}" dt="2023-10-16T14:57:23.513" v="3970" actId="14100"/>
          <ac:spMkLst>
            <pc:docMk/>
            <pc:sldMk cId="2470469960" sldId="2145706808"/>
            <ac:spMk id="6" creationId="{F37FD6A5-85A4-93C5-8B2B-98150D4CA091}"/>
          </ac:spMkLst>
        </pc:spChg>
        <pc:spChg chg="add mod">
          <ac:chgData name="Cavazos, Esmeralda" userId="a8123084-e289-4fb0-a260-dfc91aed3333" providerId="ADAL" clId="{880E7F62-6411-4F55-B395-88A3883AEAAF}" dt="2023-10-16T14:57:39.493" v="3972" actId="1076"/>
          <ac:spMkLst>
            <pc:docMk/>
            <pc:sldMk cId="2470469960" sldId="2145706808"/>
            <ac:spMk id="7" creationId="{C5C942D6-DF0A-1BB4-8996-581DABCC7458}"/>
          </ac:spMkLst>
        </pc:spChg>
      </pc:sldChg>
      <pc:sldChg chg="addSp delSp modSp mod ord">
        <pc:chgData name="Cavazos, Esmeralda" userId="a8123084-e289-4fb0-a260-dfc91aed3333" providerId="ADAL" clId="{880E7F62-6411-4F55-B395-88A3883AEAAF}" dt="2023-10-16T13:28:21.926" v="1548" actId="1076"/>
        <pc:sldMkLst>
          <pc:docMk/>
          <pc:sldMk cId="1074584533" sldId="2145707240"/>
        </pc:sldMkLst>
        <pc:spChg chg="add mod">
          <ac:chgData name="Cavazos, Esmeralda" userId="a8123084-e289-4fb0-a260-dfc91aed3333" providerId="ADAL" clId="{880E7F62-6411-4F55-B395-88A3883AEAAF}" dt="2023-10-16T13:28:21.926" v="1548" actId="1076"/>
          <ac:spMkLst>
            <pc:docMk/>
            <pc:sldMk cId="1074584533" sldId="2145707240"/>
            <ac:spMk id="2" creationId="{A5B47573-9D12-E813-42F0-D0698D3E460C}"/>
          </ac:spMkLst>
        </pc:spChg>
        <pc:spChg chg="mod">
          <ac:chgData name="Cavazos, Esmeralda" userId="a8123084-e289-4fb0-a260-dfc91aed3333" providerId="ADAL" clId="{880E7F62-6411-4F55-B395-88A3883AEAAF}" dt="2023-10-15T20:12:44.229" v="681" actId="20577"/>
          <ac:spMkLst>
            <pc:docMk/>
            <pc:sldMk cId="1074584533" sldId="2145707240"/>
            <ac:spMk id="3" creationId="{10E2D4A2-17B7-2E7A-4A7A-1FDD8C896688}"/>
          </ac:spMkLst>
        </pc:spChg>
        <pc:spChg chg="del">
          <ac:chgData name="Cavazos, Esmeralda" userId="a8123084-e289-4fb0-a260-dfc91aed3333" providerId="ADAL" clId="{880E7F62-6411-4F55-B395-88A3883AEAAF}" dt="2023-10-16T13:27:01.886" v="1545" actId="478"/>
          <ac:spMkLst>
            <pc:docMk/>
            <pc:sldMk cId="1074584533" sldId="2145707240"/>
            <ac:spMk id="4" creationId="{F78C96BA-0EF8-55D8-7E61-AB0A9C4E112A}"/>
          </ac:spMkLst>
        </pc:spChg>
        <pc:spChg chg="mod">
          <ac:chgData name="Cavazos, Esmeralda" userId="a8123084-e289-4fb0-a260-dfc91aed3333" providerId="ADAL" clId="{880E7F62-6411-4F55-B395-88A3883AEAAF}" dt="2023-10-15T20:12:12.833" v="675" actId="6549"/>
          <ac:spMkLst>
            <pc:docMk/>
            <pc:sldMk cId="1074584533" sldId="2145707240"/>
            <ac:spMk id="6" creationId="{577003F0-BCF1-95BD-F9EC-B9542E8D871E}"/>
          </ac:spMkLst>
        </pc:spChg>
      </pc:sldChg>
      <pc:sldChg chg="modSp mod">
        <pc:chgData name="Cavazos, Esmeralda" userId="a8123084-e289-4fb0-a260-dfc91aed3333" providerId="ADAL" clId="{880E7F62-6411-4F55-B395-88A3883AEAAF}" dt="2023-10-18T21:49:50.282" v="5066" actId="113"/>
        <pc:sldMkLst>
          <pc:docMk/>
          <pc:sldMk cId="1658472167" sldId="2145707246"/>
        </pc:sldMkLst>
        <pc:spChg chg="mod">
          <ac:chgData name="Cavazos, Esmeralda" userId="a8123084-e289-4fb0-a260-dfc91aed3333" providerId="ADAL" clId="{880E7F62-6411-4F55-B395-88A3883AEAAF}" dt="2023-10-18T21:49:50.282" v="5066" actId="113"/>
          <ac:spMkLst>
            <pc:docMk/>
            <pc:sldMk cId="1658472167" sldId="2145707246"/>
            <ac:spMk id="3" creationId="{AE5AFD83-A751-250E-A701-6DF5BDC50B4C}"/>
          </ac:spMkLst>
        </pc:spChg>
        <pc:spChg chg="mod">
          <ac:chgData name="Cavazos, Esmeralda" userId="a8123084-e289-4fb0-a260-dfc91aed3333" providerId="ADAL" clId="{880E7F62-6411-4F55-B395-88A3883AEAAF}" dt="2023-10-18T21:48:35.433" v="5049" actId="20577"/>
          <ac:spMkLst>
            <pc:docMk/>
            <pc:sldMk cId="1658472167" sldId="2145707246"/>
            <ac:spMk id="4" creationId="{C03109C9-0F6A-7013-AE09-50BC572ABCAA}"/>
          </ac:spMkLst>
        </pc:spChg>
      </pc:sldChg>
      <pc:sldChg chg="del">
        <pc:chgData name="Cavazos, Esmeralda" userId="a8123084-e289-4fb0-a260-dfc91aed3333" providerId="ADAL" clId="{880E7F62-6411-4F55-B395-88A3883AEAAF}" dt="2023-10-15T20:15:21.457" v="691" actId="18676"/>
        <pc:sldMkLst>
          <pc:docMk/>
          <pc:sldMk cId="1971734955" sldId="2145707251"/>
        </pc:sldMkLst>
      </pc:sldChg>
      <pc:sldChg chg="del">
        <pc:chgData name="Cavazos, Esmeralda" userId="a8123084-e289-4fb0-a260-dfc91aed3333" providerId="ADAL" clId="{880E7F62-6411-4F55-B395-88A3883AEAAF}" dt="2023-10-15T20:15:21.457" v="691" actId="18676"/>
        <pc:sldMkLst>
          <pc:docMk/>
          <pc:sldMk cId="1549196573" sldId="2145707252"/>
        </pc:sldMkLst>
      </pc:sldChg>
      <pc:sldChg chg="del">
        <pc:chgData name="Cavazos, Esmeralda" userId="a8123084-e289-4fb0-a260-dfc91aed3333" providerId="ADAL" clId="{880E7F62-6411-4F55-B395-88A3883AEAAF}" dt="2023-10-15T20:15:21.457" v="691" actId="18676"/>
        <pc:sldMkLst>
          <pc:docMk/>
          <pc:sldMk cId="1528867887" sldId="2145707255"/>
        </pc:sldMkLst>
      </pc:sldChg>
      <pc:sldChg chg="del">
        <pc:chgData name="Cavazos, Esmeralda" userId="a8123084-e289-4fb0-a260-dfc91aed3333" providerId="ADAL" clId="{880E7F62-6411-4F55-B395-88A3883AEAAF}" dt="2023-10-15T20:15:21.457" v="691" actId="18676"/>
        <pc:sldMkLst>
          <pc:docMk/>
          <pc:sldMk cId="2959864375" sldId="2145707256"/>
        </pc:sldMkLst>
      </pc:sldChg>
      <pc:sldChg chg="del">
        <pc:chgData name="Cavazos, Esmeralda" userId="a8123084-e289-4fb0-a260-dfc91aed3333" providerId="ADAL" clId="{880E7F62-6411-4F55-B395-88A3883AEAAF}" dt="2023-10-15T20:15:21.457" v="691" actId="18676"/>
        <pc:sldMkLst>
          <pc:docMk/>
          <pc:sldMk cId="2319652284" sldId="2145707257"/>
        </pc:sldMkLst>
      </pc:sldChg>
      <pc:sldChg chg="del">
        <pc:chgData name="Cavazos, Esmeralda" userId="a8123084-e289-4fb0-a260-dfc91aed3333" providerId="ADAL" clId="{880E7F62-6411-4F55-B395-88A3883AEAAF}" dt="2023-10-15T20:16:19.257" v="694" actId="18676"/>
        <pc:sldMkLst>
          <pc:docMk/>
          <pc:sldMk cId="400949749" sldId="2145707258"/>
        </pc:sldMkLst>
      </pc:sldChg>
      <pc:sldChg chg="addSp delSp modSp new mod">
        <pc:chgData name="Cavazos, Esmeralda" userId="a8123084-e289-4fb0-a260-dfc91aed3333" providerId="ADAL" clId="{880E7F62-6411-4F55-B395-88A3883AEAAF}" dt="2023-10-16T13:23:11.640" v="1530" actId="12"/>
        <pc:sldMkLst>
          <pc:docMk/>
          <pc:sldMk cId="835734093" sldId="2145707259"/>
        </pc:sldMkLst>
        <pc:spChg chg="mod">
          <ac:chgData name="Cavazos, Esmeralda" userId="a8123084-e289-4fb0-a260-dfc91aed3333" providerId="ADAL" clId="{880E7F62-6411-4F55-B395-88A3883AEAAF}" dt="2023-10-15T19:15:06.217" v="86" actId="27636"/>
          <ac:spMkLst>
            <pc:docMk/>
            <pc:sldMk cId="835734093" sldId="2145707259"/>
            <ac:spMk id="2" creationId="{A4327B2E-39C8-2FCC-DCAE-142CBE51F302}"/>
          </ac:spMkLst>
        </pc:spChg>
        <pc:spChg chg="mod">
          <ac:chgData name="Cavazos, Esmeralda" userId="a8123084-e289-4fb0-a260-dfc91aed3333" providerId="ADAL" clId="{880E7F62-6411-4F55-B395-88A3883AEAAF}" dt="2023-10-16T13:23:11.640" v="1530" actId="12"/>
          <ac:spMkLst>
            <pc:docMk/>
            <pc:sldMk cId="835734093" sldId="2145707259"/>
            <ac:spMk id="3" creationId="{2076D70A-E831-18CE-CED5-24330ECBE65F}"/>
          </ac:spMkLst>
        </pc:spChg>
        <pc:spChg chg="del mod">
          <ac:chgData name="Cavazos, Esmeralda" userId="a8123084-e289-4fb0-a260-dfc91aed3333" providerId="ADAL" clId="{880E7F62-6411-4F55-B395-88A3883AEAAF}" dt="2023-10-15T19:17:04.629" v="102" actId="21"/>
          <ac:spMkLst>
            <pc:docMk/>
            <pc:sldMk cId="835734093" sldId="2145707259"/>
            <ac:spMk id="4" creationId="{875366A3-B011-94E5-C721-F83C834BA6DA}"/>
          </ac:spMkLst>
        </pc:spChg>
        <pc:spChg chg="add del mod">
          <ac:chgData name="Cavazos, Esmeralda" userId="a8123084-e289-4fb0-a260-dfc91aed3333" providerId="ADAL" clId="{880E7F62-6411-4F55-B395-88A3883AEAAF}" dt="2023-10-15T19:17:12.107" v="103" actId="21"/>
          <ac:spMkLst>
            <pc:docMk/>
            <pc:sldMk cId="835734093" sldId="2145707259"/>
            <ac:spMk id="7" creationId="{2C3060B1-B525-303D-763D-0A2832569788}"/>
          </ac:spMkLst>
        </pc:spChg>
      </pc:sldChg>
      <pc:sldChg chg="new del">
        <pc:chgData name="Cavazos, Esmeralda" userId="a8123084-e289-4fb0-a260-dfc91aed3333" providerId="ADAL" clId="{880E7F62-6411-4F55-B395-88A3883AEAAF}" dt="2023-10-15T19:04:55.051" v="33" actId="2696"/>
        <pc:sldMkLst>
          <pc:docMk/>
          <pc:sldMk cId="2859610804" sldId="2145707259"/>
        </pc:sldMkLst>
      </pc:sldChg>
      <pc:sldChg chg="addSp delSp modSp new mod">
        <pc:chgData name="Cavazos, Esmeralda" userId="a8123084-e289-4fb0-a260-dfc91aed3333" providerId="ADAL" clId="{880E7F62-6411-4F55-B395-88A3883AEAAF}" dt="2023-10-16T13:24:48.005" v="1536" actId="20577"/>
        <pc:sldMkLst>
          <pc:docMk/>
          <pc:sldMk cId="2589802017" sldId="2145707260"/>
        </pc:sldMkLst>
        <pc:spChg chg="mod">
          <ac:chgData name="Cavazos, Esmeralda" userId="a8123084-e289-4fb0-a260-dfc91aed3333" providerId="ADAL" clId="{880E7F62-6411-4F55-B395-88A3883AEAAF}" dt="2023-10-15T19:29:13.703" v="495" actId="20577"/>
          <ac:spMkLst>
            <pc:docMk/>
            <pc:sldMk cId="2589802017" sldId="2145707260"/>
            <ac:spMk id="2" creationId="{86B8FE96-E74B-AF91-E5AD-FC5B41024786}"/>
          </ac:spMkLst>
        </pc:spChg>
        <pc:spChg chg="del">
          <ac:chgData name="Cavazos, Esmeralda" userId="a8123084-e289-4fb0-a260-dfc91aed3333" providerId="ADAL" clId="{880E7F62-6411-4F55-B395-88A3883AEAAF}" dt="2023-10-15T19:29:02.761" v="474" actId="3680"/>
          <ac:spMkLst>
            <pc:docMk/>
            <pc:sldMk cId="2589802017" sldId="2145707260"/>
            <ac:spMk id="3" creationId="{45F031C0-68FC-9C8D-185D-EB19ABEE3058}"/>
          </ac:spMkLst>
        </pc:spChg>
        <pc:spChg chg="add mod">
          <ac:chgData name="Cavazos, Esmeralda" userId="a8123084-e289-4fb0-a260-dfc91aed3333" providerId="ADAL" clId="{880E7F62-6411-4F55-B395-88A3883AEAAF}" dt="2023-10-15T19:45:52.954" v="608" actId="1076"/>
          <ac:spMkLst>
            <pc:docMk/>
            <pc:sldMk cId="2589802017" sldId="2145707260"/>
            <ac:spMk id="6" creationId="{3E5EE42C-C66B-8A46-2C8A-C087D8535C12}"/>
          </ac:spMkLst>
        </pc:spChg>
        <pc:graphicFrameChg chg="add mod ord modGraphic">
          <ac:chgData name="Cavazos, Esmeralda" userId="a8123084-e289-4fb0-a260-dfc91aed3333" providerId="ADAL" clId="{880E7F62-6411-4F55-B395-88A3883AEAAF}" dt="2023-10-16T13:24:48.005" v="1536" actId="20577"/>
          <ac:graphicFrameMkLst>
            <pc:docMk/>
            <pc:sldMk cId="2589802017" sldId="2145707260"/>
            <ac:graphicFrameMk id="5" creationId="{DD1E8210-B600-C418-15E6-D0460605388B}"/>
          </ac:graphicFrameMkLst>
        </pc:graphicFrameChg>
        <pc:picChg chg="add mod">
          <ac:chgData name="Cavazos, Esmeralda" userId="a8123084-e289-4fb0-a260-dfc91aed3333" providerId="ADAL" clId="{880E7F62-6411-4F55-B395-88A3883AEAAF}" dt="2023-10-15T19:45:56.074" v="609" actId="1076"/>
          <ac:picMkLst>
            <pc:docMk/>
            <pc:sldMk cId="2589802017" sldId="2145707260"/>
            <ac:picMk id="8" creationId="{03ABF3F7-2F8A-CDDF-6012-72C4E6206496}"/>
          </ac:picMkLst>
        </pc:picChg>
      </pc:sldChg>
      <pc:sldChg chg="add">
        <pc:chgData name="Cavazos, Esmeralda" userId="a8123084-e289-4fb0-a260-dfc91aed3333" providerId="ADAL" clId="{880E7F62-6411-4F55-B395-88A3883AEAAF}" dt="2023-10-15T19:53:12.903" v="630"/>
        <pc:sldMkLst>
          <pc:docMk/>
          <pc:sldMk cId="974047635" sldId="2145707261"/>
        </pc:sldMkLst>
      </pc:sldChg>
      <pc:sldChg chg="add del">
        <pc:chgData name="Cavazos, Esmeralda" userId="a8123084-e289-4fb0-a260-dfc91aed3333" providerId="ADAL" clId="{880E7F62-6411-4F55-B395-88A3883AEAAF}" dt="2023-10-15T19:43:03.154" v="581" actId="2696"/>
        <pc:sldMkLst>
          <pc:docMk/>
          <pc:sldMk cId="3876030395" sldId="2145707261"/>
        </pc:sldMkLst>
      </pc:sldChg>
      <pc:sldChg chg="add ord">
        <pc:chgData name="Cavazos, Esmeralda" userId="a8123084-e289-4fb0-a260-dfc91aed3333" providerId="ADAL" clId="{880E7F62-6411-4F55-B395-88A3883AEAAF}" dt="2023-10-15T19:57:46.705" v="659"/>
        <pc:sldMkLst>
          <pc:docMk/>
          <pc:sldMk cId="4210903399" sldId="2145707262"/>
        </pc:sldMkLst>
      </pc:sldChg>
      <pc:sldChg chg="new del">
        <pc:chgData name="Cavazos, Esmeralda" userId="a8123084-e289-4fb0-a260-dfc91aed3333" providerId="ADAL" clId="{880E7F62-6411-4F55-B395-88A3883AEAAF}" dt="2023-10-16T13:05:21.187" v="863" actId="2696"/>
        <pc:sldMkLst>
          <pc:docMk/>
          <pc:sldMk cId="2834004700" sldId="2145707263"/>
        </pc:sldMkLst>
      </pc:sldChg>
      <pc:sldChg chg="add">
        <pc:chgData name="Cavazos, Esmeralda" userId="a8123084-e289-4fb0-a260-dfc91aed3333" providerId="ADAL" clId="{880E7F62-6411-4F55-B395-88A3883AEAAF}" dt="2023-10-16T13:04:56.983" v="854"/>
        <pc:sldMkLst>
          <pc:docMk/>
          <pc:sldMk cId="1961126513" sldId="2145707264"/>
        </pc:sldMkLst>
      </pc:sldChg>
      <pc:sldChg chg="add">
        <pc:chgData name="Cavazos, Esmeralda" userId="a8123084-e289-4fb0-a260-dfc91aed3333" providerId="ADAL" clId="{880E7F62-6411-4F55-B395-88A3883AEAAF}" dt="2023-10-16T13:05:01.239" v="856"/>
        <pc:sldMkLst>
          <pc:docMk/>
          <pc:sldMk cId="2509490900" sldId="2145707265"/>
        </pc:sldMkLst>
      </pc:sldChg>
      <pc:sldChg chg="add">
        <pc:chgData name="Cavazos, Esmeralda" userId="a8123084-e289-4fb0-a260-dfc91aed3333" providerId="ADAL" clId="{880E7F62-6411-4F55-B395-88A3883AEAAF}" dt="2023-10-16T13:05:09.885" v="858"/>
        <pc:sldMkLst>
          <pc:docMk/>
          <pc:sldMk cId="3073672956" sldId="2145707266"/>
        </pc:sldMkLst>
      </pc:sldChg>
      <pc:sldChg chg="add ord">
        <pc:chgData name="Cavazos, Esmeralda" userId="a8123084-e289-4fb0-a260-dfc91aed3333" providerId="ADAL" clId="{880E7F62-6411-4F55-B395-88A3883AEAAF}" dt="2023-10-16T13:05:17.944" v="862"/>
        <pc:sldMkLst>
          <pc:docMk/>
          <pc:sldMk cId="1435673060" sldId="2145707267"/>
        </pc:sldMkLst>
      </pc:sldChg>
      <pc:sldChg chg="addSp delSp modSp new mod">
        <pc:chgData name="Cavazos, Esmeralda" userId="a8123084-e289-4fb0-a260-dfc91aed3333" providerId="ADAL" clId="{880E7F62-6411-4F55-B395-88A3883AEAAF}" dt="2023-10-24T16:24:33.212" v="7041" actId="1076"/>
        <pc:sldMkLst>
          <pc:docMk/>
          <pc:sldMk cId="2426838712" sldId="2145707268"/>
        </pc:sldMkLst>
        <pc:spChg chg="mod">
          <ac:chgData name="Cavazos, Esmeralda" userId="a8123084-e289-4fb0-a260-dfc91aed3333" providerId="ADAL" clId="{880E7F62-6411-4F55-B395-88A3883AEAAF}" dt="2023-10-16T13:46:02.341" v="1624" actId="20577"/>
          <ac:spMkLst>
            <pc:docMk/>
            <pc:sldMk cId="2426838712" sldId="2145707268"/>
            <ac:spMk id="2" creationId="{ECAFF25D-D756-A928-CB85-47D47337B806}"/>
          </ac:spMkLst>
        </pc:spChg>
        <pc:spChg chg="del mod">
          <ac:chgData name="Cavazos, Esmeralda" userId="a8123084-e289-4fb0-a260-dfc91aed3333" providerId="ADAL" clId="{880E7F62-6411-4F55-B395-88A3883AEAAF}" dt="2023-10-16T14:06:35.863" v="2220" actId="21"/>
          <ac:spMkLst>
            <pc:docMk/>
            <pc:sldMk cId="2426838712" sldId="2145707268"/>
            <ac:spMk id="3" creationId="{309417DF-628E-2A22-A1C8-FD492936FDF9}"/>
          </ac:spMkLst>
        </pc:spChg>
        <pc:spChg chg="add del mod">
          <ac:chgData name="Cavazos, Esmeralda" userId="a8123084-e289-4fb0-a260-dfc91aed3333" providerId="ADAL" clId="{880E7F62-6411-4F55-B395-88A3883AEAAF}" dt="2023-10-16T14:06:42.852" v="2221" actId="21"/>
          <ac:spMkLst>
            <pc:docMk/>
            <pc:sldMk cId="2426838712" sldId="2145707268"/>
            <ac:spMk id="10" creationId="{ABA2B5F2-BC57-A7A8-36BF-CFE55725C36C}"/>
          </ac:spMkLst>
        </pc:spChg>
        <pc:spChg chg="add del mod">
          <ac:chgData name="Cavazos, Esmeralda" userId="a8123084-e289-4fb0-a260-dfc91aed3333" providerId="ADAL" clId="{880E7F62-6411-4F55-B395-88A3883AEAAF}" dt="2023-10-16T14:07:16.758" v="2231"/>
          <ac:spMkLst>
            <pc:docMk/>
            <pc:sldMk cId="2426838712" sldId="2145707268"/>
            <ac:spMk id="11" creationId="{1D3880FB-6030-8135-3295-303A9D775BDB}"/>
          </ac:spMkLst>
        </pc:spChg>
        <pc:spChg chg="add mod">
          <ac:chgData name="Cavazos, Esmeralda" userId="a8123084-e289-4fb0-a260-dfc91aed3333" providerId="ADAL" clId="{880E7F62-6411-4F55-B395-88A3883AEAAF}" dt="2023-10-16T14:41:52.825" v="3430" actId="164"/>
          <ac:spMkLst>
            <pc:docMk/>
            <pc:sldMk cId="2426838712" sldId="2145707268"/>
            <ac:spMk id="13" creationId="{5B5FBBFD-019B-3197-1923-2B461A5AFDC1}"/>
          </ac:spMkLst>
        </pc:spChg>
        <pc:spChg chg="add mod">
          <ac:chgData name="Cavazos, Esmeralda" userId="a8123084-e289-4fb0-a260-dfc91aed3333" providerId="ADAL" clId="{880E7F62-6411-4F55-B395-88A3883AEAAF}" dt="2023-10-16T14:35:42.122" v="3311" actId="164"/>
          <ac:spMkLst>
            <pc:docMk/>
            <pc:sldMk cId="2426838712" sldId="2145707268"/>
            <ac:spMk id="14" creationId="{C5EE1CB1-7D86-7F50-6C83-4AB0563E3F94}"/>
          </ac:spMkLst>
        </pc:spChg>
        <pc:spChg chg="add mod">
          <ac:chgData name="Cavazos, Esmeralda" userId="a8123084-e289-4fb0-a260-dfc91aed3333" providerId="ADAL" clId="{880E7F62-6411-4F55-B395-88A3883AEAAF}" dt="2023-10-24T16:24:33.212" v="7041" actId="1076"/>
          <ac:spMkLst>
            <pc:docMk/>
            <pc:sldMk cId="2426838712" sldId="2145707268"/>
            <ac:spMk id="24" creationId="{40C14812-79A2-8541-D91B-2D68561D197E}"/>
          </ac:spMkLst>
        </pc:spChg>
        <pc:spChg chg="add mod">
          <ac:chgData name="Cavazos, Esmeralda" userId="a8123084-e289-4fb0-a260-dfc91aed3333" providerId="ADAL" clId="{880E7F62-6411-4F55-B395-88A3883AEAAF}" dt="2023-10-16T14:48:27.823" v="3585" actId="164"/>
          <ac:spMkLst>
            <pc:docMk/>
            <pc:sldMk cId="2426838712" sldId="2145707268"/>
            <ac:spMk id="29" creationId="{6557FAC9-F075-5F95-0A7D-4EFD4EF5C710}"/>
          </ac:spMkLst>
        </pc:spChg>
        <pc:grpChg chg="add mod">
          <ac:chgData name="Cavazos, Esmeralda" userId="a8123084-e289-4fb0-a260-dfc91aed3333" providerId="ADAL" clId="{880E7F62-6411-4F55-B395-88A3883AEAAF}" dt="2023-10-16T14:41:52.825" v="3430" actId="164"/>
          <ac:grpSpMkLst>
            <pc:docMk/>
            <pc:sldMk cId="2426838712" sldId="2145707268"/>
            <ac:grpSpMk id="15" creationId="{1C1AC148-C173-06C3-F3DD-CE667F9C94A8}"/>
          </ac:grpSpMkLst>
        </pc:grpChg>
        <pc:grpChg chg="add mod">
          <ac:chgData name="Cavazos, Esmeralda" userId="a8123084-e289-4fb0-a260-dfc91aed3333" providerId="ADAL" clId="{880E7F62-6411-4F55-B395-88A3883AEAAF}" dt="2023-10-16T14:41:52.825" v="3430" actId="164"/>
          <ac:grpSpMkLst>
            <pc:docMk/>
            <pc:sldMk cId="2426838712" sldId="2145707268"/>
            <ac:grpSpMk id="22" creationId="{7CC10F4D-5129-BE82-BBC9-5F9E01B86CF7}"/>
          </ac:grpSpMkLst>
        </pc:grpChg>
        <pc:grpChg chg="add mod">
          <ac:chgData name="Cavazos, Esmeralda" userId="a8123084-e289-4fb0-a260-dfc91aed3333" providerId="ADAL" clId="{880E7F62-6411-4F55-B395-88A3883AEAAF}" dt="2023-10-16T14:48:27.823" v="3585" actId="164"/>
          <ac:grpSpMkLst>
            <pc:docMk/>
            <pc:sldMk cId="2426838712" sldId="2145707268"/>
            <ac:grpSpMk id="30" creationId="{6A6C5F20-991C-6FD8-392D-C88FB623BF53}"/>
          </ac:grpSpMkLst>
        </pc:grpChg>
        <pc:picChg chg="add del">
          <ac:chgData name="Cavazos, Esmeralda" userId="a8123084-e289-4fb0-a260-dfc91aed3333" providerId="ADAL" clId="{880E7F62-6411-4F55-B395-88A3883AEAAF}" dt="2023-10-16T13:43:15.909" v="1555" actId="22"/>
          <ac:picMkLst>
            <pc:docMk/>
            <pc:sldMk cId="2426838712" sldId="2145707268"/>
            <ac:picMk id="6" creationId="{7B34AA19-C924-6CB0-21EE-56791EEB5D7C}"/>
          </ac:picMkLst>
        </pc:picChg>
        <pc:picChg chg="add del mod">
          <ac:chgData name="Cavazos, Esmeralda" userId="a8123084-e289-4fb0-a260-dfc91aed3333" providerId="ADAL" clId="{880E7F62-6411-4F55-B395-88A3883AEAAF}" dt="2023-10-16T14:31:32.805" v="3237" actId="21"/>
          <ac:picMkLst>
            <pc:docMk/>
            <pc:sldMk cId="2426838712" sldId="2145707268"/>
            <ac:picMk id="7" creationId="{7971CB0E-411D-3112-E37F-D038A0366C44}"/>
          </ac:picMkLst>
        </pc:picChg>
        <pc:picChg chg="add mod">
          <ac:chgData name="Cavazos, Esmeralda" userId="a8123084-e289-4fb0-a260-dfc91aed3333" providerId="ADAL" clId="{880E7F62-6411-4F55-B395-88A3883AEAAF}" dt="2023-10-16T14:35:42.122" v="3311" actId="164"/>
          <ac:picMkLst>
            <pc:docMk/>
            <pc:sldMk cId="2426838712" sldId="2145707268"/>
            <ac:picMk id="8" creationId="{73D962B0-E614-2E1A-8F46-05A9D863D21E}"/>
          </ac:picMkLst>
        </pc:picChg>
        <pc:picChg chg="add del mod">
          <ac:chgData name="Cavazos, Esmeralda" userId="a8123084-e289-4fb0-a260-dfc91aed3333" providerId="ADAL" clId="{880E7F62-6411-4F55-B395-88A3883AEAAF}" dt="2023-10-16T14:31:35.419" v="3238" actId="21"/>
          <ac:picMkLst>
            <pc:docMk/>
            <pc:sldMk cId="2426838712" sldId="2145707268"/>
            <ac:picMk id="12" creationId="{D273444A-62E2-C8A1-7741-3290ED305227}"/>
          </ac:picMkLst>
        </pc:picChg>
        <pc:picChg chg="add mod">
          <ac:chgData name="Cavazos, Esmeralda" userId="a8123084-e289-4fb0-a260-dfc91aed3333" providerId="ADAL" clId="{880E7F62-6411-4F55-B395-88A3883AEAAF}" dt="2023-10-16T14:41:52.825" v="3430" actId="164"/>
          <ac:picMkLst>
            <pc:docMk/>
            <pc:sldMk cId="2426838712" sldId="2145707268"/>
            <ac:picMk id="16" creationId="{389B7FF0-F9CF-1BA0-5DDB-526B4427823D}"/>
          </ac:picMkLst>
        </pc:picChg>
        <pc:picChg chg="add mod">
          <ac:chgData name="Cavazos, Esmeralda" userId="a8123084-e289-4fb0-a260-dfc91aed3333" providerId="ADAL" clId="{880E7F62-6411-4F55-B395-88A3883AEAAF}" dt="2023-10-16T14:48:27.823" v="3585" actId="164"/>
          <ac:picMkLst>
            <pc:docMk/>
            <pc:sldMk cId="2426838712" sldId="2145707268"/>
            <ac:picMk id="23" creationId="{4AC26440-C577-46EF-BF27-23122834667A}"/>
          </ac:picMkLst>
        </pc:picChg>
        <pc:cxnChg chg="add mod">
          <ac:chgData name="Cavazos, Esmeralda" userId="a8123084-e289-4fb0-a260-dfc91aed3333" providerId="ADAL" clId="{880E7F62-6411-4F55-B395-88A3883AEAAF}" dt="2023-10-16T14:41:52.825" v="3430" actId="164"/>
          <ac:cxnSpMkLst>
            <pc:docMk/>
            <pc:sldMk cId="2426838712" sldId="2145707268"/>
            <ac:cxnSpMk id="18" creationId="{BA44859E-53C2-CCD7-0DDD-813A09503B67}"/>
          </ac:cxnSpMkLst>
        </pc:cxnChg>
        <pc:cxnChg chg="add mod">
          <ac:chgData name="Cavazos, Esmeralda" userId="a8123084-e289-4fb0-a260-dfc91aed3333" providerId="ADAL" clId="{880E7F62-6411-4F55-B395-88A3883AEAAF}" dt="2023-10-16T14:41:52.825" v="3430" actId="164"/>
          <ac:cxnSpMkLst>
            <pc:docMk/>
            <pc:sldMk cId="2426838712" sldId="2145707268"/>
            <ac:cxnSpMk id="21" creationId="{408DDF8B-1EC1-AEC2-53A0-01722E00C4FA}"/>
          </ac:cxnSpMkLst>
        </pc:cxnChg>
        <pc:cxnChg chg="add mod">
          <ac:chgData name="Cavazos, Esmeralda" userId="a8123084-e289-4fb0-a260-dfc91aed3333" providerId="ADAL" clId="{880E7F62-6411-4F55-B395-88A3883AEAAF}" dt="2023-10-24T16:24:33.212" v="7041" actId="1076"/>
          <ac:cxnSpMkLst>
            <pc:docMk/>
            <pc:sldMk cId="2426838712" sldId="2145707268"/>
            <ac:cxnSpMk id="26" creationId="{DEE7C2FA-84EB-64A6-D603-C6BC9848F874}"/>
          </ac:cxnSpMkLst>
        </pc:cxnChg>
      </pc:sldChg>
      <pc:sldChg chg="addSp delSp modSp new mod">
        <pc:chgData name="Cavazos, Esmeralda" userId="a8123084-e289-4fb0-a260-dfc91aed3333" providerId="ADAL" clId="{880E7F62-6411-4F55-B395-88A3883AEAAF}" dt="2023-10-18T21:53:31.892" v="5126" actId="20577"/>
        <pc:sldMkLst>
          <pc:docMk/>
          <pc:sldMk cId="635042876" sldId="2145707269"/>
        </pc:sldMkLst>
        <pc:spChg chg="mod">
          <ac:chgData name="Cavazos, Esmeralda" userId="a8123084-e289-4fb0-a260-dfc91aed3333" providerId="ADAL" clId="{880E7F62-6411-4F55-B395-88A3883AEAAF}" dt="2023-10-16T13:49:36.064" v="1678" actId="20577"/>
          <ac:spMkLst>
            <pc:docMk/>
            <pc:sldMk cId="635042876" sldId="2145707269"/>
            <ac:spMk id="2" creationId="{659BD300-3552-830D-2558-136C68061866}"/>
          </ac:spMkLst>
        </pc:spChg>
        <pc:spChg chg="mod">
          <ac:chgData name="Cavazos, Esmeralda" userId="a8123084-e289-4fb0-a260-dfc91aed3333" providerId="ADAL" clId="{880E7F62-6411-4F55-B395-88A3883AEAAF}" dt="2023-10-16T14:51:24.165" v="3742" actId="14100"/>
          <ac:spMkLst>
            <pc:docMk/>
            <pc:sldMk cId="635042876" sldId="2145707269"/>
            <ac:spMk id="3" creationId="{B9A7DE19-C129-51B3-DDD1-937E2AACE463}"/>
          </ac:spMkLst>
        </pc:spChg>
        <pc:spChg chg="add mod">
          <ac:chgData name="Cavazos, Esmeralda" userId="a8123084-e289-4fb0-a260-dfc91aed3333" providerId="ADAL" clId="{880E7F62-6411-4F55-B395-88A3883AEAAF}" dt="2023-10-18T21:53:31.892" v="5126" actId="20577"/>
          <ac:spMkLst>
            <pc:docMk/>
            <pc:sldMk cId="635042876" sldId="2145707269"/>
            <ac:spMk id="12" creationId="{FAA43796-A8DA-7EFC-EB92-C2BCBFC0BAF0}"/>
          </ac:spMkLst>
        </pc:spChg>
        <pc:spChg chg="add mod topLvl">
          <ac:chgData name="Cavazos, Esmeralda" userId="a8123084-e289-4fb0-a260-dfc91aed3333" providerId="ADAL" clId="{880E7F62-6411-4F55-B395-88A3883AEAAF}" dt="2023-10-16T14:24:02.416" v="2854" actId="1076"/>
          <ac:spMkLst>
            <pc:docMk/>
            <pc:sldMk cId="635042876" sldId="2145707269"/>
            <ac:spMk id="17" creationId="{B578CD4E-F95C-B930-F2A5-F215967E2949}"/>
          </ac:spMkLst>
        </pc:spChg>
        <pc:spChg chg="add mod topLvl">
          <ac:chgData name="Cavazos, Esmeralda" userId="a8123084-e289-4fb0-a260-dfc91aed3333" providerId="ADAL" clId="{880E7F62-6411-4F55-B395-88A3883AEAAF}" dt="2023-10-16T14:24:02.416" v="2854" actId="1076"/>
          <ac:spMkLst>
            <pc:docMk/>
            <pc:sldMk cId="635042876" sldId="2145707269"/>
            <ac:spMk id="18" creationId="{60FB2A40-E5B8-D740-5021-F424C9584F7C}"/>
          </ac:spMkLst>
        </pc:spChg>
        <pc:spChg chg="add mod">
          <ac:chgData name="Cavazos, Esmeralda" userId="a8123084-e289-4fb0-a260-dfc91aed3333" providerId="ADAL" clId="{880E7F62-6411-4F55-B395-88A3883AEAAF}" dt="2023-10-16T14:30:25.044" v="3228" actId="164"/>
          <ac:spMkLst>
            <pc:docMk/>
            <pc:sldMk cId="635042876" sldId="2145707269"/>
            <ac:spMk id="27" creationId="{5D42E29B-621A-2C5D-E385-2498FB7D24C3}"/>
          </ac:spMkLst>
        </pc:spChg>
        <pc:grpChg chg="add del mod">
          <ac:chgData name="Cavazos, Esmeralda" userId="a8123084-e289-4fb0-a260-dfc91aed3333" providerId="ADAL" clId="{880E7F62-6411-4F55-B395-88A3883AEAAF}" dt="2023-10-16T14:23:53.329" v="2853" actId="165"/>
          <ac:grpSpMkLst>
            <pc:docMk/>
            <pc:sldMk cId="635042876" sldId="2145707269"/>
            <ac:grpSpMk id="20" creationId="{DFAD96FC-5745-EC74-BD05-90692B83DE3D}"/>
          </ac:grpSpMkLst>
        </pc:grpChg>
        <pc:grpChg chg="add mod">
          <ac:chgData name="Cavazos, Esmeralda" userId="a8123084-e289-4fb0-a260-dfc91aed3333" providerId="ADAL" clId="{880E7F62-6411-4F55-B395-88A3883AEAAF}" dt="2023-10-16T14:23:43.181" v="2850" actId="164"/>
          <ac:grpSpMkLst>
            <pc:docMk/>
            <pc:sldMk cId="635042876" sldId="2145707269"/>
            <ac:grpSpMk id="21" creationId="{C3EB8DC1-BB9A-AF9E-A002-574A7AB9FE05}"/>
          </ac:grpSpMkLst>
        </pc:grpChg>
        <pc:grpChg chg="add mod">
          <ac:chgData name="Cavazos, Esmeralda" userId="a8123084-e289-4fb0-a260-dfc91aed3333" providerId="ADAL" clId="{880E7F62-6411-4F55-B395-88A3883AEAAF}" dt="2023-10-16T14:24:16.662" v="2855" actId="164"/>
          <ac:grpSpMkLst>
            <pc:docMk/>
            <pc:sldMk cId="635042876" sldId="2145707269"/>
            <ac:grpSpMk id="22" creationId="{7AEC58F1-9A55-B2D5-62AE-B941710A3F2D}"/>
          </ac:grpSpMkLst>
        </pc:grpChg>
        <pc:grpChg chg="add mod">
          <ac:chgData name="Cavazos, Esmeralda" userId="a8123084-e289-4fb0-a260-dfc91aed3333" providerId="ADAL" clId="{880E7F62-6411-4F55-B395-88A3883AEAAF}" dt="2023-10-16T14:30:25.044" v="3228" actId="164"/>
          <ac:grpSpMkLst>
            <pc:docMk/>
            <pc:sldMk cId="635042876" sldId="2145707269"/>
            <ac:grpSpMk id="30" creationId="{94B339C6-8AA4-2BAE-F7F7-A15DB95F9855}"/>
          </ac:grpSpMkLst>
        </pc:grpChg>
        <pc:picChg chg="add mod topLvl">
          <ac:chgData name="Cavazos, Esmeralda" userId="a8123084-e289-4fb0-a260-dfc91aed3333" providerId="ADAL" clId="{880E7F62-6411-4F55-B395-88A3883AEAAF}" dt="2023-10-16T14:24:16.662" v="2855" actId="164"/>
          <ac:picMkLst>
            <pc:docMk/>
            <pc:sldMk cId="635042876" sldId="2145707269"/>
            <ac:picMk id="5" creationId="{9FEC8D10-C780-3A71-411F-75D394443FCF}"/>
          </ac:picMkLst>
        </pc:picChg>
        <pc:picChg chg="add mod">
          <ac:chgData name="Cavazos, Esmeralda" userId="a8123084-e289-4fb0-a260-dfc91aed3333" providerId="ADAL" clId="{880E7F62-6411-4F55-B395-88A3883AEAAF}" dt="2023-10-16T14:30:25.044" v="3228" actId="164"/>
          <ac:picMkLst>
            <pc:docMk/>
            <pc:sldMk cId="635042876" sldId="2145707269"/>
            <ac:picMk id="6" creationId="{866B24B1-5728-9472-5C51-6A913AD1EB23}"/>
          </ac:picMkLst>
        </pc:picChg>
        <pc:picChg chg="add mod">
          <ac:chgData name="Cavazos, Esmeralda" userId="a8123084-e289-4fb0-a260-dfc91aed3333" providerId="ADAL" clId="{880E7F62-6411-4F55-B395-88A3883AEAAF}" dt="2023-10-16T14:23:03.306" v="2847" actId="571"/>
          <ac:picMkLst>
            <pc:docMk/>
            <pc:sldMk cId="635042876" sldId="2145707269"/>
            <ac:picMk id="19" creationId="{2C8B7EBB-C4D0-F161-AED2-F11BC84303AF}"/>
          </ac:picMkLst>
        </pc:picChg>
        <pc:picChg chg="add mod">
          <ac:chgData name="Cavazos, Esmeralda" userId="a8123084-e289-4fb0-a260-dfc91aed3333" providerId="ADAL" clId="{880E7F62-6411-4F55-B395-88A3883AEAAF}" dt="2023-10-16T14:29:17.028" v="3224" actId="571"/>
          <ac:picMkLst>
            <pc:docMk/>
            <pc:sldMk cId="635042876" sldId="2145707269"/>
            <ac:picMk id="28" creationId="{F2EA5984-7E60-5B40-7371-45A5BE5CAF4E}"/>
          </ac:picMkLst>
        </pc:picChg>
        <pc:picChg chg="add del mod">
          <ac:chgData name="Cavazos, Esmeralda" userId="a8123084-e289-4fb0-a260-dfc91aed3333" providerId="ADAL" clId="{880E7F62-6411-4F55-B395-88A3883AEAAF}" dt="2023-10-16T14:30:03.712" v="3227" actId="21"/>
          <ac:picMkLst>
            <pc:docMk/>
            <pc:sldMk cId="635042876" sldId="2145707269"/>
            <ac:picMk id="29" creationId="{8E7F96EA-B836-2163-9651-90443070BC8C}"/>
          </ac:picMkLst>
        </pc:picChg>
        <pc:cxnChg chg="add mod">
          <ac:chgData name="Cavazos, Esmeralda" userId="a8123084-e289-4fb0-a260-dfc91aed3333" providerId="ADAL" clId="{880E7F62-6411-4F55-B395-88A3883AEAAF}" dt="2023-10-16T14:24:16.662" v="2855" actId="164"/>
          <ac:cxnSpMkLst>
            <pc:docMk/>
            <pc:sldMk cId="635042876" sldId="2145707269"/>
            <ac:cxnSpMk id="8" creationId="{D8B7E560-CEDC-2C06-D154-5F851E993718}"/>
          </ac:cxnSpMkLst>
        </pc:cxnChg>
        <pc:cxnChg chg="add mod">
          <ac:chgData name="Cavazos, Esmeralda" userId="a8123084-e289-4fb0-a260-dfc91aed3333" providerId="ADAL" clId="{880E7F62-6411-4F55-B395-88A3883AEAAF}" dt="2023-10-16T14:30:25.044" v="3228" actId="164"/>
          <ac:cxnSpMkLst>
            <pc:docMk/>
            <pc:sldMk cId="635042876" sldId="2145707269"/>
            <ac:cxnSpMk id="14" creationId="{567C743A-331C-AACC-9BC8-3EFD036B9E19}"/>
          </ac:cxnSpMkLst>
        </pc:cxnChg>
      </pc:sldChg>
      <pc:sldChg chg="addSp delSp modSp new del mod">
        <pc:chgData name="Cavazos, Esmeralda" userId="a8123084-e289-4fb0-a260-dfc91aed3333" providerId="ADAL" clId="{880E7F62-6411-4F55-B395-88A3883AEAAF}" dt="2023-10-16T14:50:39.973" v="3661" actId="2696"/>
        <pc:sldMkLst>
          <pc:docMk/>
          <pc:sldMk cId="390733128" sldId="2145707270"/>
        </pc:sldMkLst>
        <pc:spChg chg="mod">
          <ac:chgData name="Cavazos, Esmeralda" userId="a8123084-e289-4fb0-a260-dfc91aed3333" providerId="ADAL" clId="{880E7F62-6411-4F55-B395-88A3883AEAAF}" dt="2023-10-16T14:31:09.862" v="3232" actId="20577"/>
          <ac:spMkLst>
            <pc:docMk/>
            <pc:sldMk cId="390733128" sldId="2145707270"/>
            <ac:spMk id="3" creationId="{549F6C6F-39DE-757F-D65D-4722F7A11DDA}"/>
          </ac:spMkLst>
        </pc:spChg>
        <pc:picChg chg="add del mod">
          <ac:chgData name="Cavazos, Esmeralda" userId="a8123084-e289-4fb0-a260-dfc91aed3333" providerId="ADAL" clId="{880E7F62-6411-4F55-B395-88A3883AEAAF}" dt="2023-10-16T14:49:06.321" v="3588" actId="21"/>
          <ac:picMkLst>
            <pc:docMk/>
            <pc:sldMk cId="390733128" sldId="2145707270"/>
            <ac:picMk id="5" creationId="{C378C5E9-22AC-55AA-0E09-421AD10EBB28}"/>
          </ac:picMkLst>
        </pc:picChg>
        <pc:picChg chg="add del mod">
          <ac:chgData name="Cavazos, Esmeralda" userId="a8123084-e289-4fb0-a260-dfc91aed3333" providerId="ADAL" clId="{880E7F62-6411-4F55-B395-88A3883AEAAF}" dt="2023-10-16T14:50:16.690" v="3660" actId="1076"/>
          <ac:picMkLst>
            <pc:docMk/>
            <pc:sldMk cId="390733128" sldId="2145707270"/>
            <ac:picMk id="6" creationId="{557DC886-2BFB-26B9-5F9B-D5F06FB09CBC}"/>
          </ac:picMkLst>
        </pc:picChg>
      </pc:sldChg>
      <pc:sldChg chg="addSp delSp modSp new mod">
        <pc:chgData name="Cavazos, Esmeralda" userId="a8123084-e289-4fb0-a260-dfc91aed3333" providerId="ADAL" clId="{880E7F62-6411-4F55-B395-88A3883AEAAF}" dt="2023-10-16T15:13:31.776" v="4439" actId="164"/>
        <pc:sldMkLst>
          <pc:docMk/>
          <pc:sldMk cId="2694345678" sldId="2145707270"/>
        </pc:sldMkLst>
        <pc:spChg chg="mod">
          <ac:chgData name="Cavazos, Esmeralda" userId="a8123084-e289-4fb0-a260-dfc91aed3333" providerId="ADAL" clId="{880E7F62-6411-4F55-B395-88A3883AEAAF}" dt="2023-10-16T14:58:55.399" v="4075" actId="20577"/>
          <ac:spMkLst>
            <pc:docMk/>
            <pc:sldMk cId="2694345678" sldId="2145707270"/>
            <ac:spMk id="2" creationId="{BEED923F-6A38-BB74-CB59-BEA668690373}"/>
          </ac:spMkLst>
        </pc:spChg>
        <pc:spChg chg="mod">
          <ac:chgData name="Cavazos, Esmeralda" userId="a8123084-e289-4fb0-a260-dfc91aed3333" providerId="ADAL" clId="{880E7F62-6411-4F55-B395-88A3883AEAAF}" dt="2023-10-16T15:10:39.318" v="4435" actId="20577"/>
          <ac:spMkLst>
            <pc:docMk/>
            <pc:sldMk cId="2694345678" sldId="2145707270"/>
            <ac:spMk id="3" creationId="{DC2862CD-99C5-6C9A-F7F2-A3B46DB93240}"/>
          </ac:spMkLst>
        </pc:spChg>
        <pc:spChg chg="add mod">
          <ac:chgData name="Cavazos, Esmeralda" userId="a8123084-e289-4fb0-a260-dfc91aed3333" providerId="ADAL" clId="{880E7F62-6411-4F55-B395-88A3883AEAAF}" dt="2023-10-16T15:10:20.242" v="4434" actId="571"/>
          <ac:spMkLst>
            <pc:docMk/>
            <pc:sldMk cId="2694345678" sldId="2145707270"/>
            <ac:spMk id="15" creationId="{C537F0CC-FDF7-97AA-F9DA-2ECFA905EF6E}"/>
          </ac:spMkLst>
        </pc:spChg>
        <pc:grpChg chg="add mod">
          <ac:chgData name="Cavazos, Esmeralda" userId="a8123084-e289-4fb0-a260-dfc91aed3333" providerId="ADAL" clId="{880E7F62-6411-4F55-B395-88A3883AEAAF}" dt="2023-10-16T15:13:31.776" v="4439" actId="164"/>
          <ac:grpSpMkLst>
            <pc:docMk/>
            <pc:sldMk cId="2694345678" sldId="2145707270"/>
            <ac:grpSpMk id="20" creationId="{663EE184-3993-9A39-21B8-56D54B193AB1}"/>
          </ac:grpSpMkLst>
        </pc:grpChg>
        <pc:picChg chg="add mod">
          <ac:chgData name="Cavazos, Esmeralda" userId="a8123084-e289-4fb0-a260-dfc91aed3333" providerId="ADAL" clId="{880E7F62-6411-4F55-B395-88A3883AEAAF}" dt="2023-10-16T15:13:31.776" v="4439" actId="164"/>
          <ac:picMkLst>
            <pc:docMk/>
            <pc:sldMk cId="2694345678" sldId="2145707270"/>
            <ac:picMk id="5" creationId="{B5CC7184-D23C-CEB1-125A-EA7DBB1B40EA}"/>
          </ac:picMkLst>
        </pc:picChg>
        <pc:picChg chg="add del">
          <ac:chgData name="Cavazos, Esmeralda" userId="a8123084-e289-4fb0-a260-dfc91aed3333" providerId="ADAL" clId="{880E7F62-6411-4F55-B395-88A3883AEAAF}" dt="2023-10-16T15:01:49.054" v="4089" actId="22"/>
          <ac:picMkLst>
            <pc:docMk/>
            <pc:sldMk cId="2694345678" sldId="2145707270"/>
            <ac:picMk id="7" creationId="{37BA5097-A981-26A3-6732-61A096DDB571}"/>
          </ac:picMkLst>
        </pc:picChg>
        <pc:picChg chg="add del mod">
          <ac:chgData name="Cavazos, Esmeralda" userId="a8123084-e289-4fb0-a260-dfc91aed3333" providerId="ADAL" clId="{880E7F62-6411-4F55-B395-88A3883AEAAF}" dt="2023-10-16T15:06:54.945" v="4404" actId="21"/>
          <ac:picMkLst>
            <pc:docMk/>
            <pc:sldMk cId="2694345678" sldId="2145707270"/>
            <ac:picMk id="8" creationId="{AD44CA01-5F23-15ED-6FE3-C84DCD709B84}"/>
          </ac:picMkLst>
        </pc:picChg>
        <pc:picChg chg="add mod">
          <ac:chgData name="Cavazos, Esmeralda" userId="a8123084-e289-4fb0-a260-dfc91aed3333" providerId="ADAL" clId="{880E7F62-6411-4F55-B395-88A3883AEAAF}" dt="2023-10-16T15:13:31.776" v="4439" actId="164"/>
          <ac:picMkLst>
            <pc:docMk/>
            <pc:sldMk cId="2694345678" sldId="2145707270"/>
            <ac:picMk id="9" creationId="{4E98F238-B367-FEF1-AD6C-6A28FFEDE036}"/>
          </ac:picMkLst>
        </pc:picChg>
        <pc:picChg chg="add mod">
          <ac:chgData name="Cavazos, Esmeralda" userId="a8123084-e289-4fb0-a260-dfc91aed3333" providerId="ADAL" clId="{880E7F62-6411-4F55-B395-88A3883AEAAF}" dt="2023-10-16T15:10:20.242" v="4434" actId="571"/>
          <ac:picMkLst>
            <pc:docMk/>
            <pc:sldMk cId="2694345678" sldId="2145707270"/>
            <ac:picMk id="16" creationId="{A76051CB-7DA3-DC7F-C9ED-2040AEFEE365}"/>
          </ac:picMkLst>
        </pc:picChg>
        <pc:cxnChg chg="add mod">
          <ac:chgData name="Cavazos, Esmeralda" userId="a8123084-e289-4fb0-a260-dfc91aed3333" providerId="ADAL" clId="{880E7F62-6411-4F55-B395-88A3883AEAAF}" dt="2023-10-16T15:13:31.776" v="4439" actId="164"/>
          <ac:cxnSpMkLst>
            <pc:docMk/>
            <pc:sldMk cId="2694345678" sldId="2145707270"/>
            <ac:cxnSpMk id="11" creationId="{7A7880B2-CEAD-2C02-42B3-6795DD42B95B}"/>
          </ac:cxnSpMkLst>
        </pc:cxnChg>
        <pc:cxnChg chg="add mod">
          <ac:chgData name="Cavazos, Esmeralda" userId="a8123084-e289-4fb0-a260-dfc91aed3333" providerId="ADAL" clId="{880E7F62-6411-4F55-B395-88A3883AEAAF}" dt="2023-10-16T15:13:31.776" v="4439" actId="164"/>
          <ac:cxnSpMkLst>
            <pc:docMk/>
            <pc:sldMk cId="2694345678" sldId="2145707270"/>
            <ac:cxnSpMk id="14" creationId="{6D19FDDC-C9FC-EFF0-60AD-C7CDC231EF4F}"/>
          </ac:cxnSpMkLst>
        </pc:cxnChg>
        <pc:cxnChg chg="add mod">
          <ac:chgData name="Cavazos, Esmeralda" userId="a8123084-e289-4fb0-a260-dfc91aed3333" providerId="ADAL" clId="{880E7F62-6411-4F55-B395-88A3883AEAAF}" dt="2023-10-16T15:10:20.242" v="4434" actId="571"/>
          <ac:cxnSpMkLst>
            <pc:docMk/>
            <pc:sldMk cId="2694345678" sldId="2145707270"/>
            <ac:cxnSpMk id="17" creationId="{49FF8BCF-E347-FEA0-CF35-9E48273FF8DD}"/>
          </ac:cxnSpMkLst>
        </pc:cxnChg>
      </pc:sldChg>
      <pc:sldChg chg="addSp delSp modSp new mod modClrScheme chgLayout">
        <pc:chgData name="Cavazos, Esmeralda" userId="a8123084-e289-4fb0-a260-dfc91aed3333" providerId="ADAL" clId="{880E7F62-6411-4F55-B395-88A3883AEAAF}" dt="2023-10-16T15:24:36.965" v="4529" actId="20577"/>
        <pc:sldMkLst>
          <pc:docMk/>
          <pc:sldMk cId="1307964731" sldId="2145707271"/>
        </pc:sldMkLst>
        <pc:spChg chg="del mod ord">
          <ac:chgData name="Cavazos, Esmeralda" userId="a8123084-e289-4fb0-a260-dfc91aed3333" providerId="ADAL" clId="{880E7F62-6411-4F55-B395-88A3883AEAAF}" dt="2023-10-16T15:22:47.668" v="4441" actId="700"/>
          <ac:spMkLst>
            <pc:docMk/>
            <pc:sldMk cId="1307964731" sldId="2145707271"/>
            <ac:spMk id="2" creationId="{C6BFD8E5-4899-3306-DC67-FD6E699B06F5}"/>
          </ac:spMkLst>
        </pc:spChg>
        <pc:spChg chg="del mod ord">
          <ac:chgData name="Cavazos, Esmeralda" userId="a8123084-e289-4fb0-a260-dfc91aed3333" providerId="ADAL" clId="{880E7F62-6411-4F55-B395-88A3883AEAAF}" dt="2023-10-16T15:22:47.668" v="4441" actId="700"/>
          <ac:spMkLst>
            <pc:docMk/>
            <pc:sldMk cId="1307964731" sldId="2145707271"/>
            <ac:spMk id="3" creationId="{CF686323-F8E0-FB8A-3A7B-6575129DEDAB}"/>
          </ac:spMkLst>
        </pc:spChg>
        <pc:spChg chg="mod ord">
          <ac:chgData name="Cavazos, Esmeralda" userId="a8123084-e289-4fb0-a260-dfc91aed3333" providerId="ADAL" clId="{880E7F62-6411-4F55-B395-88A3883AEAAF}" dt="2023-10-16T15:23:42.732" v="4447" actId="700"/>
          <ac:spMkLst>
            <pc:docMk/>
            <pc:sldMk cId="1307964731" sldId="2145707271"/>
            <ac:spMk id="4" creationId="{AF83D2E5-E37D-7EB3-8B49-43AD26D10BAE}"/>
          </ac:spMkLst>
        </pc:spChg>
        <pc:spChg chg="add del mod ord">
          <ac:chgData name="Cavazos, Esmeralda" userId="a8123084-e289-4fb0-a260-dfc91aed3333" providerId="ADAL" clId="{880E7F62-6411-4F55-B395-88A3883AEAAF}" dt="2023-10-16T15:22:57.165" v="4442" actId="700"/>
          <ac:spMkLst>
            <pc:docMk/>
            <pc:sldMk cId="1307964731" sldId="2145707271"/>
            <ac:spMk id="5" creationId="{AD8DE9B9-7D11-395E-21F6-9E2BC7DBA863}"/>
          </ac:spMkLst>
        </pc:spChg>
        <pc:spChg chg="add del mod ord">
          <ac:chgData name="Cavazos, Esmeralda" userId="a8123084-e289-4fb0-a260-dfc91aed3333" providerId="ADAL" clId="{880E7F62-6411-4F55-B395-88A3883AEAAF}" dt="2023-10-16T15:22:57.165" v="4442" actId="700"/>
          <ac:spMkLst>
            <pc:docMk/>
            <pc:sldMk cId="1307964731" sldId="2145707271"/>
            <ac:spMk id="6" creationId="{2B1E9DC1-FA56-C81C-7AD2-9A9F8DC479F8}"/>
          </ac:spMkLst>
        </pc:spChg>
        <pc:spChg chg="add del mod ord">
          <ac:chgData name="Cavazos, Esmeralda" userId="a8123084-e289-4fb0-a260-dfc91aed3333" providerId="ADAL" clId="{880E7F62-6411-4F55-B395-88A3883AEAAF}" dt="2023-10-16T15:23:42.732" v="4447" actId="700"/>
          <ac:spMkLst>
            <pc:docMk/>
            <pc:sldMk cId="1307964731" sldId="2145707271"/>
            <ac:spMk id="7" creationId="{529CD090-4784-D94D-7CFF-0406EFBE39FA}"/>
          </ac:spMkLst>
        </pc:spChg>
        <pc:spChg chg="add mod ord">
          <ac:chgData name="Cavazos, Esmeralda" userId="a8123084-e289-4fb0-a260-dfc91aed3333" providerId="ADAL" clId="{880E7F62-6411-4F55-B395-88A3883AEAAF}" dt="2023-10-16T15:24:12.953" v="4453" actId="20577"/>
          <ac:spMkLst>
            <pc:docMk/>
            <pc:sldMk cId="1307964731" sldId="2145707271"/>
            <ac:spMk id="8" creationId="{4D54983C-D94B-A5C2-D7D0-E530065E9462}"/>
          </ac:spMkLst>
        </pc:spChg>
        <pc:spChg chg="add mod ord">
          <ac:chgData name="Cavazos, Esmeralda" userId="a8123084-e289-4fb0-a260-dfc91aed3333" providerId="ADAL" clId="{880E7F62-6411-4F55-B395-88A3883AEAAF}" dt="2023-10-16T15:24:36.965" v="4529" actId="20577"/>
          <ac:spMkLst>
            <pc:docMk/>
            <pc:sldMk cId="1307964731" sldId="2145707271"/>
            <ac:spMk id="9" creationId="{DF88A0DF-8108-4C7D-72C0-A3F18FB2DDF0}"/>
          </ac:spMkLst>
        </pc:spChg>
      </pc:sldChg>
      <pc:sldChg chg="new del">
        <pc:chgData name="Cavazos, Esmeralda" userId="a8123084-e289-4fb0-a260-dfc91aed3333" providerId="ADAL" clId="{880E7F62-6411-4F55-B395-88A3883AEAAF}" dt="2023-10-16T15:23:24.715" v="4446" actId="680"/>
        <pc:sldMkLst>
          <pc:docMk/>
          <pc:sldMk cId="2965135345" sldId="2145707272"/>
        </pc:sldMkLst>
      </pc:sldChg>
      <pc:sldChg chg="add">
        <pc:chgData name="Cavazos, Esmeralda" userId="a8123084-e289-4fb0-a260-dfc91aed3333" providerId="ADAL" clId="{880E7F62-6411-4F55-B395-88A3883AEAAF}" dt="2023-10-18T16:05:15.274" v="4567"/>
        <pc:sldMkLst>
          <pc:docMk/>
          <pc:sldMk cId="3572308720" sldId="2145707272"/>
        </pc:sldMkLst>
      </pc:sldChg>
      <pc:sldChg chg="add ord">
        <pc:chgData name="Cavazos, Esmeralda" userId="a8123084-e289-4fb0-a260-dfc91aed3333" providerId="ADAL" clId="{880E7F62-6411-4F55-B395-88A3883AEAAF}" dt="2023-10-18T20:52:15.804" v="4599"/>
        <pc:sldMkLst>
          <pc:docMk/>
          <pc:sldMk cId="1888812910" sldId="2145707273"/>
        </pc:sldMkLst>
      </pc:sldChg>
      <pc:sldChg chg="add del">
        <pc:chgData name="Cavazos, Esmeralda" userId="a8123084-e289-4fb0-a260-dfc91aed3333" providerId="ADAL" clId="{880E7F62-6411-4F55-B395-88A3883AEAAF}" dt="2023-10-18T16:06:33.596" v="4570" actId="2696"/>
        <pc:sldMkLst>
          <pc:docMk/>
          <pc:sldMk cId="2901581685" sldId="2145707273"/>
        </pc:sldMkLst>
      </pc:sldChg>
      <pc:sldChg chg="modSp add mod ord">
        <pc:chgData name="Cavazos, Esmeralda" userId="a8123084-e289-4fb0-a260-dfc91aed3333" providerId="ADAL" clId="{880E7F62-6411-4F55-B395-88A3883AEAAF}" dt="2023-10-23T21:37:38.274" v="5329" actId="20577"/>
        <pc:sldMkLst>
          <pc:docMk/>
          <pc:sldMk cId="586411253" sldId="2145707274"/>
        </pc:sldMkLst>
        <pc:spChg chg="mod">
          <ac:chgData name="Cavazos, Esmeralda" userId="a8123084-e289-4fb0-a260-dfc91aed3333" providerId="ADAL" clId="{880E7F62-6411-4F55-B395-88A3883AEAAF}" dt="2023-10-23T21:31:27.895" v="5197" actId="20577"/>
          <ac:spMkLst>
            <pc:docMk/>
            <pc:sldMk cId="586411253" sldId="2145707274"/>
            <ac:spMk id="2" creationId="{340DD238-8182-9C5D-726C-B8B76588A1B1}"/>
          </ac:spMkLst>
        </pc:spChg>
        <pc:graphicFrameChg chg="modGraphic">
          <ac:chgData name="Cavazos, Esmeralda" userId="a8123084-e289-4fb0-a260-dfc91aed3333" providerId="ADAL" clId="{880E7F62-6411-4F55-B395-88A3883AEAAF}" dt="2023-10-23T21:37:38.274" v="5329" actId="20577"/>
          <ac:graphicFrameMkLst>
            <pc:docMk/>
            <pc:sldMk cId="586411253" sldId="2145707274"/>
            <ac:graphicFrameMk id="7" creationId="{3161386D-71CF-5AD2-FDCD-1EB32F4B736E}"/>
          </ac:graphicFrameMkLst>
        </pc:graphicFrameChg>
      </pc:sldChg>
      <pc:sldChg chg="addSp delSp modSp new mod modClrScheme chgLayout">
        <pc:chgData name="Cavazos, Esmeralda" userId="a8123084-e289-4fb0-a260-dfc91aed3333" providerId="ADAL" clId="{880E7F62-6411-4F55-B395-88A3883AEAAF}" dt="2023-10-24T15:57:18.605" v="6972" actId="113"/>
        <pc:sldMkLst>
          <pc:docMk/>
          <pc:sldMk cId="1353578724" sldId="2145707275"/>
        </pc:sldMkLst>
        <pc:spChg chg="mod ord">
          <ac:chgData name="Cavazos, Esmeralda" userId="a8123084-e289-4fb0-a260-dfc91aed3333" providerId="ADAL" clId="{880E7F62-6411-4F55-B395-88A3883AEAAF}" dt="2023-10-23T21:59:59.453" v="5668" actId="20577"/>
          <ac:spMkLst>
            <pc:docMk/>
            <pc:sldMk cId="1353578724" sldId="2145707275"/>
            <ac:spMk id="2" creationId="{1D11DF9B-4880-10FB-6B20-29DB66E862F3}"/>
          </ac:spMkLst>
        </pc:spChg>
        <pc:spChg chg="del mod ord">
          <ac:chgData name="Cavazos, Esmeralda" userId="a8123084-e289-4fb0-a260-dfc91aed3333" providerId="ADAL" clId="{880E7F62-6411-4F55-B395-88A3883AEAAF}" dt="2023-10-23T21:43:17.461" v="5472" actId="700"/>
          <ac:spMkLst>
            <pc:docMk/>
            <pc:sldMk cId="1353578724" sldId="2145707275"/>
            <ac:spMk id="3" creationId="{E33CFBDB-132D-07F5-44BD-BF0019E91A2A}"/>
          </ac:spMkLst>
        </pc:spChg>
        <pc:spChg chg="mod ord">
          <ac:chgData name="Cavazos, Esmeralda" userId="a8123084-e289-4fb0-a260-dfc91aed3333" providerId="ADAL" clId="{880E7F62-6411-4F55-B395-88A3883AEAAF}" dt="2023-10-23T21:43:17.461" v="5472" actId="700"/>
          <ac:spMkLst>
            <pc:docMk/>
            <pc:sldMk cId="1353578724" sldId="2145707275"/>
            <ac:spMk id="4" creationId="{8013DA87-F405-428C-B2E7-A2011B8212A8}"/>
          </ac:spMkLst>
        </pc:spChg>
        <pc:spChg chg="add mod ord">
          <ac:chgData name="Cavazos, Esmeralda" userId="a8123084-e289-4fb0-a260-dfc91aed3333" providerId="ADAL" clId="{880E7F62-6411-4F55-B395-88A3883AEAAF}" dt="2023-10-23T22:03:28.172" v="5864" actId="14100"/>
          <ac:spMkLst>
            <pc:docMk/>
            <pc:sldMk cId="1353578724" sldId="2145707275"/>
            <ac:spMk id="5" creationId="{B6E19A1A-A422-FDB5-884A-7AC53789C70C}"/>
          </ac:spMkLst>
        </pc:spChg>
        <pc:spChg chg="add mod ord">
          <ac:chgData name="Cavazos, Esmeralda" userId="a8123084-e289-4fb0-a260-dfc91aed3333" providerId="ADAL" clId="{880E7F62-6411-4F55-B395-88A3883AEAAF}" dt="2023-10-23T22:03:17.846" v="5862" actId="14100"/>
          <ac:spMkLst>
            <pc:docMk/>
            <pc:sldMk cId="1353578724" sldId="2145707275"/>
            <ac:spMk id="6" creationId="{2A43B8D1-13E6-5EEC-6972-7EF61BFF8869}"/>
          </ac:spMkLst>
        </pc:spChg>
        <pc:spChg chg="add mod">
          <ac:chgData name="Cavazos, Esmeralda" userId="a8123084-e289-4fb0-a260-dfc91aed3333" providerId="ADAL" clId="{880E7F62-6411-4F55-B395-88A3883AEAAF}" dt="2023-10-24T15:57:18.605" v="6972" actId="113"/>
          <ac:spMkLst>
            <pc:docMk/>
            <pc:sldMk cId="1353578724" sldId="2145707275"/>
            <ac:spMk id="7" creationId="{81F53760-C109-69A1-33B8-9BA245BE1AE1}"/>
          </ac:spMkLst>
        </pc:spChg>
      </pc:sldChg>
      <pc:sldChg chg="addSp modSp new mod">
        <pc:chgData name="Cavazos, Esmeralda" userId="a8123084-e289-4fb0-a260-dfc91aed3333" providerId="ADAL" clId="{880E7F62-6411-4F55-B395-88A3883AEAAF}" dt="2023-10-24T15:57:26.152" v="6974" actId="115"/>
        <pc:sldMkLst>
          <pc:docMk/>
          <pc:sldMk cId="3287892596" sldId="2145707276"/>
        </pc:sldMkLst>
        <pc:spChg chg="mod">
          <ac:chgData name="Cavazos, Esmeralda" userId="a8123084-e289-4fb0-a260-dfc91aed3333" providerId="ADAL" clId="{880E7F62-6411-4F55-B395-88A3883AEAAF}" dt="2023-10-23T22:07:45.547" v="6197" actId="20577"/>
          <ac:spMkLst>
            <pc:docMk/>
            <pc:sldMk cId="3287892596" sldId="2145707276"/>
            <ac:spMk id="2" creationId="{211DC1B7-1BBA-7C4C-4DC1-2671368027B1}"/>
          </ac:spMkLst>
        </pc:spChg>
        <pc:spChg chg="mod">
          <ac:chgData name="Cavazos, Esmeralda" userId="a8123084-e289-4fb0-a260-dfc91aed3333" providerId="ADAL" clId="{880E7F62-6411-4F55-B395-88A3883AEAAF}" dt="2023-10-23T22:08:34.568" v="6203" actId="255"/>
          <ac:spMkLst>
            <pc:docMk/>
            <pc:sldMk cId="3287892596" sldId="2145707276"/>
            <ac:spMk id="3" creationId="{85FD223D-8284-DA54-4299-5AC6DD1DF36B}"/>
          </ac:spMkLst>
        </pc:spChg>
        <pc:spChg chg="mod">
          <ac:chgData name="Cavazos, Esmeralda" userId="a8123084-e289-4fb0-a260-dfc91aed3333" providerId="ADAL" clId="{880E7F62-6411-4F55-B395-88A3883AEAAF}" dt="2023-10-23T22:09:28.060" v="6212" actId="1076"/>
          <ac:spMkLst>
            <pc:docMk/>
            <pc:sldMk cId="3287892596" sldId="2145707276"/>
            <ac:spMk id="4" creationId="{0C6BDC95-0086-A869-05B6-B34664A52BFC}"/>
          </ac:spMkLst>
        </pc:spChg>
        <pc:spChg chg="add mod">
          <ac:chgData name="Cavazos, Esmeralda" userId="a8123084-e289-4fb0-a260-dfc91aed3333" providerId="ADAL" clId="{880E7F62-6411-4F55-B395-88A3883AEAAF}" dt="2023-10-24T15:57:26.152" v="6974" actId="115"/>
          <ac:spMkLst>
            <pc:docMk/>
            <pc:sldMk cId="3287892596" sldId="2145707276"/>
            <ac:spMk id="6" creationId="{184AD716-1412-7E4C-A23C-82CF0AA4021A}"/>
          </ac:spMkLst>
        </pc:spChg>
      </pc:sldChg>
      <pc:sldChg chg="addSp modSp new mod">
        <pc:chgData name="Cavazos, Esmeralda" userId="a8123084-e289-4fb0-a260-dfc91aed3333" providerId="ADAL" clId="{880E7F62-6411-4F55-B395-88A3883AEAAF}" dt="2023-10-24T15:57:34.454" v="6976" actId="115"/>
        <pc:sldMkLst>
          <pc:docMk/>
          <pc:sldMk cId="1839717103" sldId="2145707277"/>
        </pc:sldMkLst>
        <pc:spChg chg="mod">
          <ac:chgData name="Cavazos, Esmeralda" userId="a8123084-e289-4fb0-a260-dfc91aed3333" providerId="ADAL" clId="{880E7F62-6411-4F55-B395-88A3883AEAAF}" dt="2023-10-23T22:10:20.100" v="6223" actId="20577"/>
          <ac:spMkLst>
            <pc:docMk/>
            <pc:sldMk cId="1839717103" sldId="2145707277"/>
            <ac:spMk id="2" creationId="{274E3251-D3A1-98A6-4F29-E92C3846A781}"/>
          </ac:spMkLst>
        </pc:spChg>
        <pc:spChg chg="mod">
          <ac:chgData name="Cavazos, Esmeralda" userId="a8123084-e289-4fb0-a260-dfc91aed3333" providerId="ADAL" clId="{880E7F62-6411-4F55-B395-88A3883AEAAF}" dt="2023-10-23T22:15:49.243" v="6272" actId="1076"/>
          <ac:spMkLst>
            <pc:docMk/>
            <pc:sldMk cId="1839717103" sldId="2145707277"/>
            <ac:spMk id="3" creationId="{DD836857-22AA-F752-4F46-BA1C7065D36C}"/>
          </ac:spMkLst>
        </pc:spChg>
        <pc:spChg chg="mod">
          <ac:chgData name="Cavazos, Esmeralda" userId="a8123084-e289-4fb0-a260-dfc91aed3333" providerId="ADAL" clId="{880E7F62-6411-4F55-B395-88A3883AEAAF}" dt="2023-10-23T22:15:46.137" v="6271" actId="1076"/>
          <ac:spMkLst>
            <pc:docMk/>
            <pc:sldMk cId="1839717103" sldId="2145707277"/>
            <ac:spMk id="4" creationId="{31D11071-ABBD-AF16-9133-D3F5BA68BCA2}"/>
          </ac:spMkLst>
        </pc:spChg>
        <pc:spChg chg="add mod">
          <ac:chgData name="Cavazos, Esmeralda" userId="a8123084-e289-4fb0-a260-dfc91aed3333" providerId="ADAL" clId="{880E7F62-6411-4F55-B395-88A3883AEAAF}" dt="2023-10-24T15:57:34.454" v="6976" actId="115"/>
          <ac:spMkLst>
            <pc:docMk/>
            <pc:sldMk cId="1839717103" sldId="2145707277"/>
            <ac:spMk id="6" creationId="{159879AC-E3A1-98F0-B475-1884D2BF7659}"/>
          </ac:spMkLst>
        </pc:spChg>
      </pc:sldChg>
      <pc:sldChg chg="addSp delSp modSp new mod modClrScheme chgLayout">
        <pc:chgData name="Cavazos, Esmeralda" userId="a8123084-e289-4fb0-a260-dfc91aed3333" providerId="ADAL" clId="{880E7F62-6411-4F55-B395-88A3883AEAAF}" dt="2023-10-24T15:53:45.891" v="6966" actId="20577"/>
        <pc:sldMkLst>
          <pc:docMk/>
          <pc:sldMk cId="2888843563" sldId="2145707278"/>
        </pc:sldMkLst>
        <pc:spChg chg="mod ord">
          <ac:chgData name="Cavazos, Esmeralda" userId="a8123084-e289-4fb0-a260-dfc91aed3333" providerId="ADAL" clId="{880E7F62-6411-4F55-B395-88A3883AEAAF}" dt="2023-10-24T15:53:45.891" v="6966" actId="20577"/>
          <ac:spMkLst>
            <pc:docMk/>
            <pc:sldMk cId="2888843563" sldId="2145707278"/>
            <ac:spMk id="2" creationId="{24138A86-8F9A-8D01-04EE-3802E939C1F1}"/>
          </ac:spMkLst>
        </pc:spChg>
        <pc:spChg chg="del mod ord">
          <ac:chgData name="Cavazos, Esmeralda" userId="a8123084-e289-4fb0-a260-dfc91aed3333" providerId="ADAL" clId="{880E7F62-6411-4F55-B395-88A3883AEAAF}" dt="2023-10-23T22:17:12.601" v="6360" actId="700"/>
          <ac:spMkLst>
            <pc:docMk/>
            <pc:sldMk cId="2888843563" sldId="2145707278"/>
            <ac:spMk id="3" creationId="{77660F31-2D17-65D8-D3AC-557262D08F48}"/>
          </ac:spMkLst>
        </pc:spChg>
        <pc:spChg chg="del">
          <ac:chgData name="Cavazos, Esmeralda" userId="a8123084-e289-4fb0-a260-dfc91aed3333" providerId="ADAL" clId="{880E7F62-6411-4F55-B395-88A3883AEAAF}" dt="2023-10-23T22:17:12.601" v="6360" actId="700"/>
          <ac:spMkLst>
            <pc:docMk/>
            <pc:sldMk cId="2888843563" sldId="2145707278"/>
            <ac:spMk id="4" creationId="{C2A69021-3D7D-2E65-1FE7-E95A6914090D}"/>
          </ac:spMkLst>
        </pc:spChg>
        <pc:spChg chg="mod ord">
          <ac:chgData name="Cavazos, Esmeralda" userId="a8123084-e289-4fb0-a260-dfc91aed3333" providerId="ADAL" clId="{880E7F62-6411-4F55-B395-88A3883AEAAF}" dt="2023-10-23T22:17:12.601" v="6360" actId="700"/>
          <ac:spMkLst>
            <pc:docMk/>
            <pc:sldMk cId="2888843563" sldId="2145707278"/>
            <ac:spMk id="5" creationId="{A549DDB7-5B5D-0034-1D52-0C48D01AD57B}"/>
          </ac:spMkLst>
        </pc:spChg>
        <pc:spChg chg="add mod ord">
          <ac:chgData name="Cavazos, Esmeralda" userId="a8123084-e289-4fb0-a260-dfc91aed3333" providerId="ADAL" clId="{880E7F62-6411-4F55-B395-88A3883AEAAF}" dt="2023-10-24T15:42:39.364" v="6952" actId="20577"/>
          <ac:spMkLst>
            <pc:docMk/>
            <pc:sldMk cId="2888843563" sldId="2145707278"/>
            <ac:spMk id="6" creationId="{09EBCEBD-411A-3542-4C6B-27AFBDCDE535}"/>
          </ac:spMkLst>
        </pc:spChg>
      </pc:sldChg>
      <pc:sldMasterChg chg="modSldLayout">
        <pc:chgData name="Cavazos, Esmeralda" userId="a8123084-e289-4fb0-a260-dfc91aed3333" providerId="ADAL" clId="{880E7F62-6411-4F55-B395-88A3883AEAAF}" dt="2023-10-18T20:52:11.694" v="4596" actId="27028"/>
        <pc:sldMasterMkLst>
          <pc:docMk/>
          <pc:sldMasterMk cId="3823645099" sldId="2147483694"/>
        </pc:sldMasterMkLst>
        <pc:sldLayoutChg chg="replId">
          <pc:chgData name="Cavazos, Esmeralda" userId="a8123084-e289-4fb0-a260-dfc91aed3333" providerId="ADAL" clId="{880E7F62-6411-4F55-B395-88A3883AEAAF}" dt="2023-10-18T20:52:11.694" v="4596" actId="27028"/>
          <pc:sldLayoutMkLst>
            <pc:docMk/>
            <pc:sldMasterMk cId="3823645099" sldId="2147483694"/>
            <pc:sldLayoutMk cId="1319909427" sldId="2147483916"/>
          </pc:sldLayoutMkLst>
        </pc:sldLayoutChg>
      </pc:sldMasterChg>
      <pc:sldMasterChg chg="modSldLayout">
        <pc:chgData name="Cavazos, Esmeralda" userId="a8123084-e289-4fb0-a260-dfc91aed3333" providerId="ADAL" clId="{880E7F62-6411-4F55-B395-88A3883AEAAF}" dt="2023-10-15T19:57:20.054" v="656" actId="27028"/>
        <pc:sldMasterMkLst>
          <pc:docMk/>
          <pc:sldMasterMk cId="4111256006" sldId="2147483899"/>
        </pc:sldMasterMkLst>
        <pc:sldLayoutChg chg="replId">
          <pc:chgData name="Cavazos, Esmeralda" userId="a8123084-e289-4fb0-a260-dfc91aed3333" providerId="ADAL" clId="{880E7F62-6411-4F55-B395-88A3883AEAAF}" dt="2023-10-15T19:57:20.054" v="656" actId="27028"/>
          <pc:sldLayoutMkLst>
            <pc:docMk/>
            <pc:sldMasterMk cId="4111256006" sldId="2147483899"/>
            <pc:sldLayoutMk cId="523589267" sldId="2147483913"/>
          </pc:sldLayoutMkLst>
        </pc:sldLayoutChg>
      </pc:sldMasterChg>
      <pc:sldMasterChg chg="add addSldLayout">
        <pc:chgData name="Cavazos, Esmeralda" userId="a8123084-e289-4fb0-a260-dfc91aed3333" providerId="ADAL" clId="{880E7F62-6411-4F55-B395-88A3883AEAAF}" dt="2023-10-18T20:52:11.694" v="4596" actId="27028"/>
        <pc:sldMasterMkLst>
          <pc:docMk/>
          <pc:sldMasterMk cId="4111256006" sldId="2147483911"/>
        </pc:sldMasterMkLst>
        <pc:sldLayoutChg chg="add">
          <pc:chgData name="Cavazos, Esmeralda" userId="a8123084-e289-4fb0-a260-dfc91aed3333" providerId="ADAL" clId="{880E7F62-6411-4F55-B395-88A3883AEAAF}" dt="2023-10-18T20:52:11.694" v="4596" actId="27028"/>
          <pc:sldLayoutMkLst>
            <pc:docMk/>
            <pc:sldMasterMk cId="4111256006" sldId="2147483911"/>
            <pc:sldLayoutMk cId="1888476529" sldId="2147483903"/>
          </pc:sldLayoutMkLst>
        </pc:sldLayoutChg>
        <pc:sldLayoutChg chg="add">
          <pc:chgData name="Cavazos, Esmeralda" userId="a8123084-e289-4fb0-a260-dfc91aed3333" providerId="ADAL" clId="{880E7F62-6411-4F55-B395-88A3883AEAAF}" dt="2023-10-15T19:57:20.054" v="656" actId="27028"/>
          <pc:sldLayoutMkLst>
            <pc:docMk/>
            <pc:sldMasterMk cId="4111256006" sldId="2147483911"/>
            <pc:sldLayoutMk cId="2501775187" sldId="2147483910"/>
          </pc:sldLayoutMkLst>
        </pc:sldLayoutChg>
        <pc:sldLayoutChg chg="add">
          <pc:chgData name="Cavazos, Esmeralda" userId="a8123084-e289-4fb0-a260-dfc91aed3333" providerId="ADAL" clId="{880E7F62-6411-4F55-B395-88A3883AEAAF}" dt="2023-10-15T19:53:12.903" v="629" actId="27028"/>
          <pc:sldLayoutMkLst>
            <pc:docMk/>
            <pc:sldMasterMk cId="4111256006" sldId="2147483911"/>
            <pc:sldLayoutMk cId="3101520983" sldId="2147483912"/>
          </pc:sldLayoutMkLst>
        </pc:sldLayoutChg>
      </pc:sldMasterChg>
      <pc:sldMasterChg chg="add addSldLayout">
        <pc:chgData name="Cavazos, Esmeralda" userId="a8123084-e289-4fb0-a260-dfc91aed3333" providerId="ADAL" clId="{880E7F62-6411-4F55-B395-88A3883AEAAF}" dt="2023-10-16T13:04:56.979" v="853" actId="27028"/>
        <pc:sldMasterMkLst>
          <pc:docMk/>
          <pc:sldMasterMk cId="4111256006" sldId="2147483914"/>
        </pc:sldMasterMkLst>
        <pc:sldLayoutChg chg="add">
          <pc:chgData name="Cavazos, Esmeralda" userId="a8123084-e289-4fb0-a260-dfc91aed3333" providerId="ADAL" clId="{880E7F62-6411-4F55-B395-88A3883AEAAF}" dt="2023-10-16T13:04:56.979" v="853" actId="27028"/>
          <pc:sldLayoutMkLst>
            <pc:docMk/>
            <pc:sldMasterMk cId="4111256006" sldId="2147483914"/>
            <pc:sldLayoutMk cId="3101520983" sldId="214748391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D5E38-04D7-4CC0-AF82-3E5D8CB519DD}" type="datetimeFigureOut">
              <a:rPr lang="en-US" smtClean="0"/>
              <a:t>10/24/2023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19E84-432F-4B13-8A59-CF1169003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9087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766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766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0854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955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7615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461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44</a:t>
            </a:fld>
            <a:endParaRPr lang="en-US"/>
          </a:p>
        </p:txBody>
      </p:sp>
    </p:spTree>
    <p:extLst>
      <p:ext uri="{BB962C8B-B14F-4D97-AF65-F5344CB8AC3E}">
        <p14:creationId xmlns:p14="http://schemas.microsoft.com/office/powerpoint/2010/main" val="101171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49</a:t>
            </a:fld>
            <a:endParaRPr lang="en-US"/>
          </a:p>
        </p:txBody>
      </p:sp>
    </p:spTree>
    <p:extLst>
      <p:ext uri="{BB962C8B-B14F-4D97-AF65-F5344CB8AC3E}">
        <p14:creationId xmlns:p14="http://schemas.microsoft.com/office/powerpoint/2010/main" val="2663638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60</a:t>
            </a:fld>
            <a:endParaRPr lang="en-US"/>
          </a:p>
        </p:txBody>
      </p:sp>
    </p:spTree>
    <p:extLst>
      <p:ext uri="{BB962C8B-B14F-4D97-AF65-F5344CB8AC3E}">
        <p14:creationId xmlns:p14="http://schemas.microsoft.com/office/powerpoint/2010/main" val="4240313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63</a:t>
            </a:fld>
            <a:endParaRPr lang="en-US"/>
          </a:p>
        </p:txBody>
      </p:sp>
    </p:spTree>
    <p:extLst>
      <p:ext uri="{BB962C8B-B14F-4D97-AF65-F5344CB8AC3E}">
        <p14:creationId xmlns:p14="http://schemas.microsoft.com/office/powerpoint/2010/main" val="404382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“why” is not to reduce the number of students who are appropriately determined to need the alternate test.</a:t>
            </a:r>
          </a:p>
        </p:txBody>
      </p:sp>
      <p:sp>
        <p:nvSpPr>
          <p:cNvPr id="4" name="Slide Number Placeholder 3"/>
          <p:cNvSpPr>
            <a:spLocks noGrp="1"/>
          </p:cNvSpPr>
          <p:nvPr>
            <p:ph type="sldNum" sz="quarter" idx="5"/>
          </p:nvPr>
        </p:nvSpPr>
        <p:spPr/>
        <p:txBody>
          <a:bodyPr/>
          <a:lstStyle/>
          <a:p>
            <a:fld id="{9E4D9ABE-7AB9-4D3A-BEA5-45E799BD6C0E}" type="slidenum">
              <a:rPr lang="en-US" smtClean="0"/>
              <a:t>6</a:t>
            </a:fld>
            <a:endParaRPr lang="en-US"/>
          </a:p>
        </p:txBody>
      </p:sp>
    </p:spTree>
    <p:extLst>
      <p:ext uri="{BB962C8B-B14F-4D97-AF65-F5344CB8AC3E}">
        <p14:creationId xmlns:p14="http://schemas.microsoft.com/office/powerpoint/2010/main" val="1719424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5469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156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91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16365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80</a:t>
            </a:fld>
            <a:endParaRPr lang="en-US"/>
          </a:p>
        </p:txBody>
      </p:sp>
    </p:spTree>
    <p:extLst>
      <p:ext uri="{BB962C8B-B14F-4D97-AF65-F5344CB8AC3E}">
        <p14:creationId xmlns:p14="http://schemas.microsoft.com/office/powerpoint/2010/main" val="27519240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375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9991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2040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7014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447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8</a:t>
            </a:fld>
            <a:endParaRPr lang="en-US"/>
          </a:p>
        </p:txBody>
      </p:sp>
    </p:spTree>
    <p:extLst>
      <p:ext uri="{BB962C8B-B14F-4D97-AF65-F5344CB8AC3E}">
        <p14:creationId xmlns:p14="http://schemas.microsoft.com/office/powerpoint/2010/main" val="32820518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3379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6368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85689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9223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7174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0965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9FACDD-CF80-0846-A9D4-A013DD70DE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4750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100</a:t>
            </a:fld>
            <a:endParaRPr lang="en-US"/>
          </a:p>
        </p:txBody>
      </p:sp>
    </p:spTree>
    <p:extLst>
      <p:ext uri="{BB962C8B-B14F-4D97-AF65-F5344CB8AC3E}">
        <p14:creationId xmlns:p14="http://schemas.microsoft.com/office/powerpoint/2010/main" val="16159637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101</a:t>
            </a:fld>
            <a:endParaRPr lang="en-US"/>
          </a:p>
        </p:txBody>
      </p:sp>
    </p:spTree>
    <p:extLst>
      <p:ext uri="{BB962C8B-B14F-4D97-AF65-F5344CB8AC3E}">
        <p14:creationId xmlns:p14="http://schemas.microsoft.com/office/powerpoint/2010/main" val="12158669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102</a:t>
            </a:fld>
            <a:endParaRPr lang="en-US"/>
          </a:p>
        </p:txBody>
      </p:sp>
    </p:spTree>
    <p:extLst>
      <p:ext uri="{BB962C8B-B14F-4D97-AF65-F5344CB8AC3E}">
        <p14:creationId xmlns:p14="http://schemas.microsoft.com/office/powerpoint/2010/main" val="525965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10</a:t>
            </a:fld>
            <a:endParaRPr lang="en-US"/>
          </a:p>
        </p:txBody>
      </p:sp>
    </p:spTree>
    <p:extLst>
      <p:ext uri="{BB962C8B-B14F-4D97-AF65-F5344CB8AC3E}">
        <p14:creationId xmlns:p14="http://schemas.microsoft.com/office/powerpoint/2010/main" val="4235810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13</a:t>
            </a:fld>
            <a:endParaRPr lang="en-US"/>
          </a:p>
        </p:txBody>
      </p:sp>
    </p:spTree>
    <p:extLst>
      <p:ext uri="{BB962C8B-B14F-4D97-AF65-F5344CB8AC3E}">
        <p14:creationId xmlns:p14="http://schemas.microsoft.com/office/powerpoint/2010/main" val="1089969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19</a:t>
            </a:fld>
            <a:endParaRPr lang="en-US"/>
          </a:p>
        </p:txBody>
      </p:sp>
    </p:spTree>
    <p:extLst>
      <p:ext uri="{BB962C8B-B14F-4D97-AF65-F5344CB8AC3E}">
        <p14:creationId xmlns:p14="http://schemas.microsoft.com/office/powerpoint/2010/main" val="3917886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20</a:t>
            </a:fld>
            <a:endParaRPr lang="en-US"/>
          </a:p>
        </p:txBody>
      </p:sp>
    </p:spTree>
    <p:extLst>
      <p:ext uri="{BB962C8B-B14F-4D97-AF65-F5344CB8AC3E}">
        <p14:creationId xmlns:p14="http://schemas.microsoft.com/office/powerpoint/2010/main" val="735960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21</a:t>
            </a:fld>
            <a:endParaRPr lang="en-US"/>
          </a:p>
        </p:txBody>
      </p:sp>
    </p:spTree>
    <p:extLst>
      <p:ext uri="{BB962C8B-B14F-4D97-AF65-F5344CB8AC3E}">
        <p14:creationId xmlns:p14="http://schemas.microsoft.com/office/powerpoint/2010/main" val="2964041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4D9ABE-7AB9-4D3A-BEA5-45E799BD6C0E}" type="slidenum">
              <a:rPr lang="en-US" smtClean="0"/>
              <a:t>27</a:t>
            </a:fld>
            <a:endParaRPr lang="en-US"/>
          </a:p>
        </p:txBody>
      </p:sp>
    </p:spTree>
    <p:extLst>
      <p:ext uri="{BB962C8B-B14F-4D97-AF65-F5344CB8AC3E}">
        <p14:creationId xmlns:p14="http://schemas.microsoft.com/office/powerpoint/2010/main" val="34044565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Master" Target="../slideMasters/slideMaster5.xml"/><Relationship Id="rId5" Type="http://schemas.openxmlformats.org/officeDocument/2006/relationships/image" Target="../media/image23.svg"/><Relationship Id="rId4" Type="http://schemas.openxmlformats.org/officeDocument/2006/relationships/image" Target="../media/image18.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7.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tiff"/><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eg"/><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eg"/><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23.svg"/><Relationship Id="rId4" Type="http://schemas.openxmlformats.org/officeDocument/2006/relationships/image" Target="../media/image18.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5017751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5D66FD89-64C4-9044-BA18-28978645C110}"/>
              </a:ext>
            </a:extLst>
          </p:cNvPr>
          <p:cNvSpPr>
            <a:spLocks noGrp="1"/>
          </p:cNvSpPr>
          <p:nvPr>
            <p:ph type="pic" sz="quarter" idx="13"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296991914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77976"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a:p>
        </p:txBody>
      </p:sp>
      <p:sp>
        <p:nvSpPr>
          <p:cNvPr id="8" name="Picture Placeholder 8">
            <a:extLst>
              <a:ext uri="{FF2B5EF4-FFF2-40B4-BE49-F238E27FC236}">
                <a16:creationId xmlns:a16="http://schemas.microsoft.com/office/drawing/2014/main" id="{FFF09304-98CE-1740-BEA0-2A5A97249036}"/>
              </a:ext>
            </a:extLst>
          </p:cNvPr>
          <p:cNvSpPr>
            <a:spLocks noGrp="1"/>
          </p:cNvSpPr>
          <p:nvPr>
            <p:ph type="pic" sz="quarter" idx="14"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32937409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65783"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Picture Placeholder 8">
            <a:extLst>
              <a:ext uri="{FF2B5EF4-FFF2-40B4-BE49-F238E27FC236}">
                <a16:creationId xmlns:a16="http://schemas.microsoft.com/office/drawing/2014/main" id="{1781C794-6E72-FC4F-A56A-87E1C0F423BC}"/>
              </a:ext>
            </a:extLst>
          </p:cNvPr>
          <p:cNvSpPr>
            <a:spLocks noGrp="1"/>
          </p:cNvSpPr>
          <p:nvPr>
            <p:ph type="pic" sz="quarter" idx="13"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2988681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90167"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3" name="Picture Placeholder 8">
            <a:extLst>
              <a:ext uri="{FF2B5EF4-FFF2-40B4-BE49-F238E27FC236}">
                <a16:creationId xmlns:a16="http://schemas.microsoft.com/office/drawing/2014/main" id="{BE0BB3F8-302E-3249-B420-412CDC7D5CDF}"/>
              </a:ext>
            </a:extLst>
          </p:cNvPr>
          <p:cNvSpPr>
            <a:spLocks noGrp="1"/>
          </p:cNvSpPr>
          <p:nvPr>
            <p:ph type="pic" sz="quarter" idx="17"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28269337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Object - text on right">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802359"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a:p>
        </p:txBody>
      </p:sp>
      <p:sp>
        <p:nvSpPr>
          <p:cNvPr id="8" name="Picture Placeholder 8">
            <a:extLst>
              <a:ext uri="{FF2B5EF4-FFF2-40B4-BE49-F238E27FC236}">
                <a16:creationId xmlns:a16="http://schemas.microsoft.com/office/drawing/2014/main" id="{211A3F5B-A248-7D44-883A-EB92FBE62A83}"/>
              </a:ext>
            </a:extLst>
          </p:cNvPr>
          <p:cNvSpPr>
            <a:spLocks noGrp="1"/>
          </p:cNvSpPr>
          <p:nvPr>
            <p:ph type="pic" sz="quarter" idx="13"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8338053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Object - text on left">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17015" cy="710206"/>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a:p>
        </p:txBody>
      </p:sp>
      <p:sp>
        <p:nvSpPr>
          <p:cNvPr id="9" name="Picture Placeholder 8">
            <a:extLst>
              <a:ext uri="{FF2B5EF4-FFF2-40B4-BE49-F238E27FC236}">
                <a16:creationId xmlns:a16="http://schemas.microsoft.com/office/drawing/2014/main" id="{7D417F91-88C7-444C-8083-870BCCAEB452}"/>
              </a:ext>
            </a:extLst>
          </p:cNvPr>
          <p:cNvSpPr>
            <a:spLocks noGrp="1"/>
          </p:cNvSpPr>
          <p:nvPr>
            <p:ph type="pic" sz="quarter" idx="15"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36640072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5706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a:p>
        </p:txBody>
      </p:sp>
      <p:sp>
        <p:nvSpPr>
          <p:cNvPr id="12" name="Picture Placeholder 8">
            <a:extLst>
              <a:ext uri="{FF2B5EF4-FFF2-40B4-BE49-F238E27FC236}">
                <a16:creationId xmlns:a16="http://schemas.microsoft.com/office/drawing/2014/main" id="{8182D125-C8EF-A144-B545-5231C0440989}"/>
              </a:ext>
            </a:extLst>
          </p:cNvPr>
          <p:cNvSpPr>
            <a:spLocks noGrp="1"/>
          </p:cNvSpPr>
          <p:nvPr>
            <p:ph type="pic" sz="quarter" idx="15"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38145998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8720488"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a:t>Contact Communications for custom timelines</a:t>
            </a:r>
          </a:p>
        </p:txBody>
      </p:sp>
      <p:sp>
        <p:nvSpPr>
          <p:cNvPr id="27" name="Picture Placeholder 8">
            <a:extLst>
              <a:ext uri="{FF2B5EF4-FFF2-40B4-BE49-F238E27FC236}">
                <a16:creationId xmlns:a16="http://schemas.microsoft.com/office/drawing/2014/main" id="{60B34316-7C16-3240-A288-5BD4B828E473}"/>
              </a:ext>
            </a:extLst>
          </p:cNvPr>
          <p:cNvSpPr>
            <a:spLocks noGrp="1"/>
          </p:cNvSpPr>
          <p:nvPr>
            <p:ph type="pic" sz="quarter" idx="13"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334562399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1" y="224589"/>
            <a:ext cx="8737401"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a:solidFill>
                  <a:schemeClr val="tx1">
                    <a:lumMod val="50000"/>
                    <a:lumOff val="50000"/>
                  </a:scheme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a:t>Contact Communications for custom timelines</a:t>
            </a:r>
          </a:p>
        </p:txBody>
      </p:sp>
      <p:sp>
        <p:nvSpPr>
          <p:cNvPr id="118" name="Picture Placeholder 8">
            <a:extLst>
              <a:ext uri="{FF2B5EF4-FFF2-40B4-BE49-F238E27FC236}">
                <a16:creationId xmlns:a16="http://schemas.microsoft.com/office/drawing/2014/main" id="{FAB3C01E-2A36-264D-931E-D93BDD458FB1}"/>
              </a:ext>
            </a:extLst>
          </p:cNvPr>
          <p:cNvSpPr>
            <a:spLocks noGrp="1"/>
          </p:cNvSpPr>
          <p:nvPr>
            <p:ph type="pic" sz="quarter" idx="27"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315469310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DRAFT</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
        <p:nvSpPr>
          <p:cNvPr id="5" name="Picture Placeholder 8">
            <a:extLst>
              <a:ext uri="{FF2B5EF4-FFF2-40B4-BE49-F238E27FC236}">
                <a16:creationId xmlns:a16="http://schemas.microsoft.com/office/drawing/2014/main" id="{7C88DBCA-A64D-1740-B976-40AA065451C1}"/>
              </a:ext>
            </a:extLst>
          </p:cNvPr>
          <p:cNvSpPr>
            <a:spLocks noGrp="1"/>
          </p:cNvSpPr>
          <p:nvPr>
            <p:ph type="pic" sz="quarter" idx="13"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2687845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88847652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1_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a:p>
        </p:txBody>
      </p:sp>
    </p:spTree>
    <p:extLst>
      <p:ext uri="{BB962C8B-B14F-4D97-AF65-F5344CB8AC3E}">
        <p14:creationId xmlns:p14="http://schemas.microsoft.com/office/powerpoint/2010/main" val="20394207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883727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9772172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2227547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6744802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5024788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0429464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1405519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425288241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42940191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58792909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595787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4832088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1239703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7479722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62575758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0119116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45280669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3767068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17301136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1092864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8579403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421487768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425771454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10/24/2023</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955806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44054029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40419159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10/24/2023</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93016876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71180839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120492156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96973977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614526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0157514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DRAFT</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marL="1600200" indent="-228600">
              <a:buFont typeface="Wingdings" pitchFamily="2" charset="2"/>
              <a:buChar char="§"/>
              <a:defRPr baseline="0">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906491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fld id="{3EC165CB-BA85-4E60-BA71-319F52509B30}" type="slidenum">
              <a:rPr lang="en-GB" altLang="en-US" smtClean="0">
                <a:solidFill>
                  <a:schemeClr val="bg1"/>
                </a:solidFill>
              </a:rPr>
              <a:pPr/>
              <a:t>‹#›</a:t>
            </a:fld>
            <a:r>
              <a:rPr lang="en-GB" altLang="en-US"/>
              <a:t> </a:t>
            </a:r>
          </a:p>
        </p:txBody>
      </p:sp>
    </p:spTree>
    <p:extLst>
      <p:ext uri="{BB962C8B-B14F-4D97-AF65-F5344CB8AC3E}">
        <p14:creationId xmlns:p14="http://schemas.microsoft.com/office/powerpoint/2010/main" val="428157536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41064295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8767227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Calibri" panose="020F0502020204030204" pitchFamily="34" charset="0"/>
                <a:cs typeface="Calibri" panose="020F0502020204030204" pitchFamily="34" charset="0"/>
              </a:defRPr>
            </a:lvl1pPr>
          </a:lstStyle>
          <a:p>
            <a:r>
              <a:rPr lang="en-US"/>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345008277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DRAFT</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marL="1600200" indent="-228600">
              <a:buFont typeface="Wingdings" pitchFamily="2" charset="2"/>
              <a:buChar char="§"/>
              <a:defRPr baseline="0">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45515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883627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b="0">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723693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Tree>
    <p:extLst>
      <p:ext uri="{BB962C8B-B14F-4D97-AF65-F5344CB8AC3E}">
        <p14:creationId xmlns:p14="http://schemas.microsoft.com/office/powerpoint/2010/main" val="389090185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38341174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80501722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18234384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6566064"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18649207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3_Object - text on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5848698" y="1563757"/>
            <a:ext cx="5534025" cy="4644538"/>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388288"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253634003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1" name="Text Placeholder 10"/>
          <p:cNvSpPr>
            <a:spLocks noGrp="1"/>
          </p:cNvSpPr>
          <p:nvPr>
            <p:ph type="body" sz="quarter" idx="14"/>
          </p:nvPr>
        </p:nvSpPr>
        <p:spPr>
          <a:xfrm>
            <a:off x="518193" y="1620838"/>
            <a:ext cx="5101055" cy="4603750"/>
          </a:xfrm>
        </p:spPr>
        <p:txBody>
          <a:bodyPr anchor="t"/>
          <a:lstStyle>
            <a:lvl1pPr marL="0" indent="0">
              <a:buNone/>
              <a:defRPr>
                <a:solidFill>
                  <a:schemeClr val="tx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279319866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Calibri" panose="020F0502020204030204" pitchFamily="34" charset="0"/>
                <a:cs typeface="Calibri" panose="020F0502020204030204" pitchFamily="34" charset="0"/>
              </a:defRPr>
            </a:lvl1pPr>
          </a:lstStyle>
          <a:p>
            <a:endParaRPr lang="en-US"/>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53330412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Calibri" panose="020F0502020204030204" pitchFamily="34" charset="0"/>
                <a:cs typeface="Calibri" panose="020F0502020204030204" pitchFamily="34" charset="0"/>
              </a:defRPr>
            </a:lvl1pPr>
          </a:lstStyle>
          <a:p>
            <a:pPr lvl="0"/>
            <a:r>
              <a:rPr lang="en-US"/>
              <a:t>Contact Communications for custom timelines</a:t>
            </a:r>
          </a:p>
        </p:txBody>
      </p:sp>
    </p:spTree>
    <p:extLst>
      <p:ext uri="{BB962C8B-B14F-4D97-AF65-F5344CB8AC3E}">
        <p14:creationId xmlns:p14="http://schemas.microsoft.com/office/powerpoint/2010/main" val="100978794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Calibri" panose="020F0502020204030204" pitchFamily="34" charset="0"/>
                <a:cs typeface="Calibri" panose="020F0502020204030204" pitchFamily="34" charset="0"/>
              </a:defRPr>
            </a:lvl1pPr>
          </a:lstStyle>
          <a:p>
            <a:pPr lvl="0"/>
            <a:r>
              <a:rPr lang="en-US"/>
              <a:t>Contact Communications for custom timelines</a:t>
            </a:r>
          </a:p>
        </p:txBody>
      </p:sp>
    </p:spTree>
    <p:extLst>
      <p:ext uri="{BB962C8B-B14F-4D97-AF65-F5344CB8AC3E}">
        <p14:creationId xmlns:p14="http://schemas.microsoft.com/office/powerpoint/2010/main" val="205961235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1_Timelin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64632" y="224589"/>
            <a:ext cx="9574714" cy="737937"/>
          </a:xfrm>
        </p:spPr>
        <p:txBody>
          <a:bodyPr/>
          <a:lstStyle/>
          <a:p>
            <a:r>
              <a:rPr lang="en-US"/>
              <a:t>Annual Contract and Purchasing Timeline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9" name="TextBox 28"/>
          <p:cNvSpPr txBox="1"/>
          <p:nvPr userDrawn="1"/>
        </p:nvSpPr>
        <p:spPr>
          <a:xfrm>
            <a:off x="526775" y="2937882"/>
            <a:ext cx="1063486" cy="252579"/>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Q1 – Sept. Oct. Nov.</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09/15</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09/15</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140763" y="2940070"/>
            <a:ext cx="1009603" cy="250391"/>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Q2 – Dec. Jan. Feb.</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11/30</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645424" y="2930904"/>
            <a:ext cx="1055659" cy="249618"/>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Q3 – Mar. Apr. May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03/15</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6" name="TextBox 45"/>
          <p:cNvSpPr txBox="1"/>
          <p:nvPr userDrawn="1"/>
        </p:nvSpPr>
        <p:spPr>
          <a:xfrm>
            <a:off x="8179904" y="2941983"/>
            <a:ext cx="1299592" cy="224658"/>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Q4 – Jun. Jul. Aug.</a:t>
            </a:r>
          </a:p>
        </p:txBody>
      </p:sp>
      <p:sp>
        <p:nvSpPr>
          <p:cNvPr id="47" name="Oval 46" title="Milestone Number"/>
          <p:cNvSpPr/>
          <p:nvPr userDrawn="1"/>
        </p:nvSpPr>
        <p:spPr>
          <a:xfrm>
            <a:off x="98576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07/01</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623338" y="3936872"/>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59" name="Oval 58" title="Quarter Background Cirlce"/>
            <p:cNvSpPr/>
            <p:nvPr/>
          </p:nvSpPr>
          <p:spPr>
            <a:xfrm>
              <a:off x="1104445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userDrawn="1"/>
          </p:nvSpPr>
          <p:spPr>
            <a:xfrm>
              <a:off x="103748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6640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userDrawn="1"/>
          </p:nvSpPr>
          <p:spPr>
            <a:xfrm>
              <a:off x="896658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69" name="Group 68" title="Year 3"/>
          <p:cNvGrpSpPr/>
          <p:nvPr userDrawn="1"/>
        </p:nvGrpSpPr>
        <p:grpSpPr>
          <a:xfrm>
            <a:off x="5886628" y="3119046"/>
            <a:ext cx="2784204" cy="562188"/>
            <a:chOff x="5886628" y="3119046"/>
            <a:chExt cx="2784204" cy="562188"/>
          </a:xfrm>
        </p:grpSpPr>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userDrawn="1"/>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userDrawn="1"/>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userDrawn="1"/>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sp>
        <p:nvSpPr>
          <p:cNvPr id="113" name="Text Placeholder 8"/>
          <p:cNvSpPr>
            <a:spLocks noGrp="1"/>
          </p:cNvSpPr>
          <p:nvPr>
            <p:ph type="body" sz="quarter" idx="17" hasCustomPrompt="1"/>
          </p:nvPr>
        </p:nvSpPr>
        <p:spPr>
          <a:xfrm>
            <a:off x="594428" y="4927573"/>
            <a:ext cx="1386772"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Annual HUB report (Sept.-Aug.)</a:t>
            </a:r>
          </a:p>
          <a:p>
            <a:pPr lvl="0"/>
            <a:r>
              <a:rPr lang="en-US"/>
              <a:t>HUB Quarterly Performance Measures (TGC §2161.123)</a:t>
            </a:r>
          </a:p>
          <a:p>
            <a:pPr lvl="0"/>
            <a:r>
              <a:rPr lang="en-US"/>
              <a:t>GAA Cost Containment</a:t>
            </a:r>
          </a:p>
          <a:p>
            <a:pPr lvl="0"/>
            <a:r>
              <a:rPr lang="en-US"/>
              <a:t>LBB 10% Contract Quarterly Reporting Requirement</a:t>
            </a:r>
          </a:p>
          <a:p>
            <a:pPr lvl="0"/>
            <a:endParaRPr lang="en-US"/>
          </a:p>
          <a:p>
            <a:pPr lvl="0"/>
            <a:endParaRPr lang="en-US"/>
          </a:p>
        </p:txBody>
      </p:sp>
      <p:sp>
        <p:nvSpPr>
          <p:cNvPr id="119" name="Text Placeholder 8">
            <a:extLst>
              <a:ext uri="{FF2B5EF4-FFF2-40B4-BE49-F238E27FC236}">
                <a16:creationId xmlns:a16="http://schemas.microsoft.com/office/drawing/2014/main" id="{28169143-4091-1144-8873-856232A9091E}"/>
              </a:ext>
            </a:extLst>
          </p:cNvPr>
          <p:cNvSpPr>
            <a:spLocks noGrp="1"/>
          </p:cNvSpPr>
          <p:nvPr>
            <p:ph type="body" sz="quarter" idx="28" hasCustomPrompt="1"/>
          </p:nvPr>
        </p:nvSpPr>
        <p:spPr>
          <a:xfrm>
            <a:off x="9844832" y="1437950"/>
            <a:ext cx="1743788" cy="428172"/>
          </a:xfrm>
          <a:prstGeom prst="rect">
            <a:avLst/>
          </a:prstGeom>
          <a:solidFill>
            <a:schemeClr val="accent2"/>
          </a:solidFill>
        </p:spPr>
        <p:txBody>
          <a:bodyPr anchor="ctr">
            <a:noAutofit/>
          </a:bodyPr>
          <a:lstStyle>
            <a:lvl1pPr marL="0" indent="0" algn="ctr">
              <a:lnSpc>
                <a:spcPct val="100000"/>
              </a:lnSpc>
              <a:spcBef>
                <a:spcPts val="0"/>
              </a:spcBef>
              <a:buNone/>
              <a:defRPr sz="1800" b="1" baseline="30000">
                <a:solidFill>
                  <a:schemeClr val="bg1"/>
                </a:solidFill>
              </a:defRPr>
            </a:lvl1pPr>
          </a:lstStyle>
          <a:p>
            <a:pPr lvl="0"/>
            <a:r>
              <a:rPr lang="en-US"/>
              <a:t>Monthly</a:t>
            </a:r>
          </a:p>
        </p:txBody>
      </p:sp>
      <p:sp>
        <p:nvSpPr>
          <p:cNvPr id="123" name="Text Placeholder 8">
            <a:extLst>
              <a:ext uri="{FF2B5EF4-FFF2-40B4-BE49-F238E27FC236}">
                <a16:creationId xmlns:a16="http://schemas.microsoft.com/office/drawing/2014/main" id="{F827F626-7C22-CE4B-A186-777BC1FB72C5}"/>
              </a:ext>
            </a:extLst>
          </p:cNvPr>
          <p:cNvSpPr>
            <a:spLocks noGrp="1"/>
          </p:cNvSpPr>
          <p:nvPr>
            <p:ph type="body" sz="quarter" idx="29" hasCustomPrompt="1"/>
          </p:nvPr>
        </p:nvSpPr>
        <p:spPr>
          <a:xfrm>
            <a:off x="654050" y="1682750"/>
            <a:ext cx="1365250" cy="438150"/>
          </a:xfrm>
          <a:prstGeom prst="rect">
            <a:avLst/>
          </a:prstGeom>
        </p:spPr>
        <p:txBody>
          <a:bodyPr>
            <a:noAutofit/>
          </a:bodyPr>
          <a:lstStyle>
            <a:lvl1pPr marL="0" indent="0" algn="l">
              <a:lnSpc>
                <a:spcPct val="100000"/>
              </a:lnSpc>
              <a:spcBef>
                <a:spcPts val="0"/>
              </a:spcBef>
              <a:spcAft>
                <a:spcPts val="400"/>
              </a:spcAft>
              <a:buNone/>
              <a:defRPr sz="900"/>
            </a:lvl1pPr>
          </a:lstStyle>
          <a:p>
            <a:pPr lvl="0"/>
            <a:r>
              <a:rPr lang="en-US"/>
              <a:t>DIR Bulk Purchase Orders</a:t>
            </a:r>
          </a:p>
          <a:p>
            <a:pPr lvl="0"/>
            <a:r>
              <a:rPr lang="en-US"/>
              <a:t>TPPD Exceptions Report</a:t>
            </a:r>
          </a:p>
          <a:p>
            <a:pPr lvl="0"/>
            <a:endParaRPr lang="en-US"/>
          </a:p>
          <a:p>
            <a:pPr lvl="0"/>
            <a:endParaRPr lang="en-US"/>
          </a:p>
        </p:txBody>
      </p:sp>
      <p:sp>
        <p:nvSpPr>
          <p:cNvPr id="124" name="Oval 123" title="Milestone Number">
            <a:extLst>
              <a:ext uri="{FF2B5EF4-FFF2-40B4-BE49-F238E27FC236}">
                <a16:creationId xmlns:a16="http://schemas.microsoft.com/office/drawing/2014/main" id="{4D75BE33-C9A8-2346-A2F7-497F23EAEBEA}"/>
              </a:ext>
            </a:extLst>
          </p:cNvPr>
          <p:cNvSpPr/>
          <p:nvPr userDrawn="1"/>
        </p:nvSpPr>
        <p:spPr>
          <a:xfrm>
            <a:off x="2458716"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10/15</a:t>
            </a:r>
          </a:p>
        </p:txBody>
      </p:sp>
      <p:pic>
        <p:nvPicPr>
          <p:cNvPr id="125" name="Graphic 124" title="callout">
            <a:extLst>
              <a:ext uri="{FF2B5EF4-FFF2-40B4-BE49-F238E27FC236}">
                <a16:creationId xmlns:a16="http://schemas.microsoft.com/office/drawing/2014/main" id="{786C7B64-0C01-384F-8E83-D54BDD54B2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243882" y="3915499"/>
            <a:ext cx="581025" cy="295275"/>
          </a:xfrm>
          <a:prstGeom prst="rect">
            <a:avLst/>
          </a:prstGeom>
        </p:spPr>
      </p:pic>
      <p:sp>
        <p:nvSpPr>
          <p:cNvPr id="126" name="Text Placeholder 8">
            <a:extLst>
              <a:ext uri="{FF2B5EF4-FFF2-40B4-BE49-F238E27FC236}">
                <a16:creationId xmlns:a16="http://schemas.microsoft.com/office/drawing/2014/main" id="{10A2847B-C2A5-E04C-8FB9-175735ADDBFF}"/>
              </a:ext>
            </a:extLst>
          </p:cNvPr>
          <p:cNvSpPr>
            <a:spLocks noGrp="1"/>
          </p:cNvSpPr>
          <p:nvPr>
            <p:ph type="body" sz="quarter" idx="30" hasCustomPrompt="1"/>
          </p:nvPr>
        </p:nvSpPr>
        <p:spPr>
          <a:xfrm>
            <a:off x="2038350" y="4927573"/>
            <a:ext cx="1390650"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Annual Contract Plan- identify and create time lines for anticipated new contract projects</a:t>
            </a:r>
          </a:p>
          <a:p>
            <a:pPr lvl="0"/>
            <a:r>
              <a:rPr lang="en-US"/>
              <a:t>1. Renewal Plans</a:t>
            </a:r>
          </a:p>
          <a:p>
            <a:pPr lvl="0"/>
            <a:r>
              <a:rPr lang="en-US"/>
              <a:t>2. Close-Out Notifications</a:t>
            </a:r>
          </a:p>
          <a:p>
            <a:pPr lvl="0"/>
            <a:endParaRPr lang="en-US"/>
          </a:p>
          <a:p>
            <a:pPr lvl="0"/>
            <a:endParaRPr lang="en-US"/>
          </a:p>
          <a:p>
            <a:pPr lvl="0"/>
            <a:endParaRPr lang="en-US"/>
          </a:p>
        </p:txBody>
      </p:sp>
      <p:sp>
        <p:nvSpPr>
          <p:cNvPr id="127" name="Oval 126" title="Milestone Number">
            <a:extLst>
              <a:ext uri="{FF2B5EF4-FFF2-40B4-BE49-F238E27FC236}">
                <a16:creationId xmlns:a16="http://schemas.microsoft.com/office/drawing/2014/main" id="{E72CEB5D-6515-3C43-B0F2-2437B82150C4}"/>
              </a:ext>
            </a:extLst>
          </p:cNvPr>
          <p:cNvSpPr/>
          <p:nvPr userDrawn="1"/>
        </p:nvSpPr>
        <p:spPr>
          <a:xfrm>
            <a:off x="2528731"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10/30</a:t>
            </a:r>
          </a:p>
        </p:txBody>
      </p:sp>
      <p:pic>
        <p:nvPicPr>
          <p:cNvPr id="128" name="Graphic 127" title="callout">
            <a:extLst>
              <a:ext uri="{FF2B5EF4-FFF2-40B4-BE49-F238E27FC236}">
                <a16:creationId xmlns:a16="http://schemas.microsoft.com/office/drawing/2014/main" id="{FCE32AF8-F75A-BF47-BFA0-644B6BA6CE8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587625" y="2801036"/>
            <a:ext cx="581025" cy="295275"/>
          </a:xfrm>
          <a:prstGeom prst="rect">
            <a:avLst/>
          </a:prstGeom>
        </p:spPr>
      </p:pic>
      <p:sp>
        <p:nvSpPr>
          <p:cNvPr id="129" name="Text Placeholder 8">
            <a:extLst>
              <a:ext uri="{FF2B5EF4-FFF2-40B4-BE49-F238E27FC236}">
                <a16:creationId xmlns:a16="http://schemas.microsoft.com/office/drawing/2014/main" id="{BFCEF65C-535D-FD41-9304-D1D40EB22198}"/>
              </a:ext>
            </a:extLst>
          </p:cNvPr>
          <p:cNvSpPr>
            <a:spLocks noGrp="1"/>
          </p:cNvSpPr>
          <p:nvPr>
            <p:ph type="body" sz="quarter" idx="31" hasCustomPrompt="1"/>
          </p:nvPr>
        </p:nvSpPr>
        <p:spPr>
          <a:xfrm>
            <a:off x="2130409" y="1611354"/>
            <a:ext cx="1171591" cy="650793"/>
          </a:xfrm>
          <a:prstGeom prst="rect">
            <a:avLst/>
          </a:prstGeom>
        </p:spPr>
        <p:txBody>
          <a:bodyPr>
            <a:noAutofit/>
          </a:bodyPr>
          <a:lstStyle>
            <a:lvl1pPr marL="0" indent="0" algn="l">
              <a:lnSpc>
                <a:spcPct val="100000"/>
              </a:lnSpc>
              <a:spcBef>
                <a:spcPts val="0"/>
              </a:spcBef>
              <a:spcAft>
                <a:spcPts val="400"/>
              </a:spcAft>
              <a:buNone/>
              <a:defRPr sz="900"/>
            </a:lvl1pPr>
          </a:lstStyle>
          <a:p>
            <a:pPr lvl="0"/>
            <a:r>
              <a:rPr lang="en-US"/>
              <a:t>Estimate of Expected Contract Awards </a:t>
            </a:r>
            <a:br>
              <a:rPr lang="en-US"/>
            </a:br>
            <a:r>
              <a:rPr lang="en-US"/>
              <a:t>(TGC §2161.183)</a:t>
            </a:r>
          </a:p>
          <a:p>
            <a:pPr lvl="0"/>
            <a:endParaRPr lang="en-US"/>
          </a:p>
        </p:txBody>
      </p:sp>
      <p:sp>
        <p:nvSpPr>
          <p:cNvPr id="130" name="Text Placeholder 8">
            <a:extLst>
              <a:ext uri="{FF2B5EF4-FFF2-40B4-BE49-F238E27FC236}">
                <a16:creationId xmlns:a16="http://schemas.microsoft.com/office/drawing/2014/main" id="{5784FB33-CC4D-BC4F-B5B0-8B4B4301D308}"/>
              </a:ext>
            </a:extLst>
          </p:cNvPr>
          <p:cNvSpPr>
            <a:spLocks noGrp="1"/>
          </p:cNvSpPr>
          <p:nvPr>
            <p:ph type="body" sz="quarter" idx="32" hasCustomPrompt="1"/>
          </p:nvPr>
        </p:nvSpPr>
        <p:spPr>
          <a:xfrm>
            <a:off x="5825929" y="2139820"/>
            <a:ext cx="1718890" cy="696686"/>
          </a:xfrm>
          <a:prstGeom prst="rect">
            <a:avLst/>
          </a:prstGeom>
        </p:spPr>
        <p:txBody>
          <a:bodyPr/>
          <a:lstStyle>
            <a:lvl1pPr marL="0" indent="0" algn="l">
              <a:lnSpc>
                <a:spcPct val="100000"/>
              </a:lnSpc>
              <a:spcBef>
                <a:spcPts val="0"/>
              </a:spcBef>
              <a:spcAft>
                <a:spcPts val="400"/>
              </a:spcAft>
              <a:buNone/>
              <a:defRPr sz="1600" baseline="30000"/>
            </a:lvl1pPr>
          </a:lstStyle>
          <a:p>
            <a:pPr lvl="0"/>
            <a:r>
              <a:rPr lang="en-US"/>
              <a:t>HUB Quarterly Performance Measures</a:t>
            </a:r>
          </a:p>
          <a:p>
            <a:pPr lvl="0"/>
            <a:r>
              <a:rPr lang="en-US"/>
              <a:t>LBB 10% Contract Quarterly Reporting Requirement</a:t>
            </a:r>
          </a:p>
          <a:p>
            <a:pPr lvl="0"/>
            <a:endParaRPr lang="en-US"/>
          </a:p>
        </p:txBody>
      </p:sp>
      <p:sp>
        <p:nvSpPr>
          <p:cNvPr id="131" name="Text Placeholder 8">
            <a:extLst>
              <a:ext uri="{FF2B5EF4-FFF2-40B4-BE49-F238E27FC236}">
                <a16:creationId xmlns:a16="http://schemas.microsoft.com/office/drawing/2014/main" id="{856BB2F3-E27D-AE40-9B01-A34C01FB714C}"/>
              </a:ext>
            </a:extLst>
          </p:cNvPr>
          <p:cNvSpPr>
            <a:spLocks noGrp="1"/>
          </p:cNvSpPr>
          <p:nvPr>
            <p:ph type="body" sz="quarter" idx="33" hasCustomPrompt="1"/>
          </p:nvPr>
        </p:nvSpPr>
        <p:spPr>
          <a:xfrm>
            <a:off x="3397250" y="4927573"/>
            <a:ext cx="1174750"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Procurement Plan to CPD Amy Comeaux (check SPD website)</a:t>
            </a:r>
          </a:p>
          <a:p>
            <a:pPr lvl="0"/>
            <a:endParaRPr lang="en-US"/>
          </a:p>
          <a:p>
            <a:pPr lvl="0"/>
            <a:endParaRPr lang="en-US"/>
          </a:p>
        </p:txBody>
      </p:sp>
      <p:sp>
        <p:nvSpPr>
          <p:cNvPr id="132" name="Oval 131" title="Milestone Number">
            <a:extLst>
              <a:ext uri="{FF2B5EF4-FFF2-40B4-BE49-F238E27FC236}">
                <a16:creationId xmlns:a16="http://schemas.microsoft.com/office/drawing/2014/main" id="{4F17533B-5405-F641-AB95-83D4FAC98193}"/>
              </a:ext>
            </a:extLst>
          </p:cNvPr>
          <p:cNvSpPr/>
          <p:nvPr userDrawn="1"/>
        </p:nvSpPr>
        <p:spPr>
          <a:xfrm>
            <a:off x="3820972" y="2133143"/>
            <a:ext cx="407673" cy="407673"/>
          </a:xfrm>
          <a:prstGeom prst="ellipse">
            <a:avLst/>
          </a:prstGeom>
          <a:solidFill>
            <a:schemeClr val="accent6">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12/01</a:t>
            </a:r>
          </a:p>
        </p:txBody>
      </p:sp>
      <p:pic>
        <p:nvPicPr>
          <p:cNvPr id="133" name="Graphic 132" title="callout">
            <a:extLst>
              <a:ext uri="{FF2B5EF4-FFF2-40B4-BE49-F238E27FC236}">
                <a16:creationId xmlns:a16="http://schemas.microsoft.com/office/drawing/2014/main" id="{0DD48066-A7E5-0042-9777-776C17B6DC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879866" y="2801036"/>
            <a:ext cx="581025" cy="295275"/>
          </a:xfrm>
          <a:prstGeom prst="rect">
            <a:avLst/>
          </a:prstGeom>
        </p:spPr>
      </p:pic>
      <p:sp>
        <p:nvSpPr>
          <p:cNvPr id="134" name="Text Placeholder 8">
            <a:extLst>
              <a:ext uri="{FF2B5EF4-FFF2-40B4-BE49-F238E27FC236}">
                <a16:creationId xmlns:a16="http://schemas.microsoft.com/office/drawing/2014/main" id="{000E3822-F0A6-9646-AA9F-4C95CB9AE77D}"/>
              </a:ext>
            </a:extLst>
          </p:cNvPr>
          <p:cNvSpPr>
            <a:spLocks noGrp="1"/>
          </p:cNvSpPr>
          <p:nvPr>
            <p:ph type="body" sz="quarter" idx="34" hasCustomPrompt="1"/>
          </p:nvPr>
        </p:nvSpPr>
        <p:spPr>
          <a:xfrm>
            <a:off x="3397250" y="1491092"/>
            <a:ext cx="1416050" cy="617495"/>
          </a:xfrm>
          <a:prstGeom prst="rect">
            <a:avLst/>
          </a:prstGeom>
        </p:spPr>
        <p:txBody>
          <a:bodyPr>
            <a:noAutofit/>
          </a:bodyPr>
          <a:lstStyle>
            <a:lvl1pPr marL="0" indent="0" algn="l">
              <a:lnSpc>
                <a:spcPct val="100000"/>
              </a:lnSpc>
              <a:spcBef>
                <a:spcPts val="0"/>
              </a:spcBef>
              <a:spcAft>
                <a:spcPts val="400"/>
              </a:spcAft>
              <a:buNone/>
              <a:defRPr sz="900"/>
            </a:lvl1pPr>
          </a:lstStyle>
          <a:p>
            <a:pPr lvl="0"/>
            <a:r>
              <a:rPr lang="en-US"/>
              <a:t>HUB Assessment Submit to CPA and LBB via email (contingent upon legislation each biennium)</a:t>
            </a:r>
          </a:p>
        </p:txBody>
      </p:sp>
      <p:sp>
        <p:nvSpPr>
          <p:cNvPr id="136" name="Oval 135" title="Milestone Number">
            <a:extLst>
              <a:ext uri="{FF2B5EF4-FFF2-40B4-BE49-F238E27FC236}">
                <a16:creationId xmlns:a16="http://schemas.microsoft.com/office/drawing/2014/main" id="{DE98FC73-0C8C-8B46-A1B5-416087872FCE}"/>
              </a:ext>
            </a:extLst>
          </p:cNvPr>
          <p:cNvSpPr/>
          <p:nvPr userDrawn="1"/>
        </p:nvSpPr>
        <p:spPr>
          <a:xfrm>
            <a:off x="506549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12/31</a:t>
            </a:r>
          </a:p>
        </p:txBody>
      </p:sp>
      <p:pic>
        <p:nvPicPr>
          <p:cNvPr id="137" name="Graphic 136" title="callout">
            <a:extLst>
              <a:ext uri="{FF2B5EF4-FFF2-40B4-BE49-F238E27FC236}">
                <a16:creationId xmlns:a16="http://schemas.microsoft.com/office/drawing/2014/main" id="{08A72B5B-F0BE-E24F-B342-AD98EA8DFC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4810534" y="3926541"/>
            <a:ext cx="581025" cy="295275"/>
          </a:xfrm>
          <a:prstGeom prst="rect">
            <a:avLst/>
          </a:prstGeom>
        </p:spPr>
      </p:pic>
      <p:sp>
        <p:nvSpPr>
          <p:cNvPr id="138" name="Text Placeholder 8">
            <a:extLst>
              <a:ext uri="{FF2B5EF4-FFF2-40B4-BE49-F238E27FC236}">
                <a16:creationId xmlns:a16="http://schemas.microsoft.com/office/drawing/2014/main" id="{044622AD-9D53-AE4B-BAEA-A496EAFA22C9}"/>
              </a:ext>
            </a:extLst>
          </p:cNvPr>
          <p:cNvSpPr>
            <a:spLocks noGrp="1"/>
          </p:cNvSpPr>
          <p:nvPr>
            <p:ph type="body" sz="quarter" idx="35" hasCustomPrompt="1"/>
          </p:nvPr>
        </p:nvSpPr>
        <p:spPr>
          <a:xfrm>
            <a:off x="4635500" y="4927573"/>
            <a:ext cx="1263650"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Agency Progress Reports (https://</a:t>
            </a:r>
            <a:r>
              <a:rPr lang="en-US" err="1"/>
              <a:t>gov.texas.gov</a:t>
            </a:r>
            <a:r>
              <a:rPr lang="en-US"/>
              <a:t>/organization/</a:t>
            </a:r>
            <a:r>
              <a:rPr lang="en-US" err="1"/>
              <a:t>bpp</a:t>
            </a:r>
            <a:r>
              <a:rPr lang="en-US"/>
              <a:t>)</a:t>
            </a:r>
          </a:p>
          <a:p>
            <a:pPr lvl="0"/>
            <a:endParaRPr lang="en-US"/>
          </a:p>
        </p:txBody>
      </p:sp>
      <p:sp>
        <p:nvSpPr>
          <p:cNvPr id="139" name="Text Placeholder 8">
            <a:extLst>
              <a:ext uri="{FF2B5EF4-FFF2-40B4-BE49-F238E27FC236}">
                <a16:creationId xmlns:a16="http://schemas.microsoft.com/office/drawing/2014/main" id="{07718035-D41F-8E40-A257-E1C15D5D09C5}"/>
              </a:ext>
            </a:extLst>
          </p:cNvPr>
          <p:cNvSpPr>
            <a:spLocks noGrp="1"/>
          </p:cNvSpPr>
          <p:nvPr>
            <p:ph type="body" sz="quarter" idx="36" hasCustomPrompt="1"/>
          </p:nvPr>
        </p:nvSpPr>
        <p:spPr>
          <a:xfrm>
            <a:off x="5943600" y="4927573"/>
            <a:ext cx="1263650"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Semi-annual HUB Report (Sept-Feb)</a:t>
            </a:r>
          </a:p>
          <a:p>
            <a:pPr lvl="0"/>
            <a:r>
              <a:rPr lang="en-US"/>
              <a:t>HUB Quarterly Performance Measures</a:t>
            </a:r>
          </a:p>
          <a:p>
            <a:pPr lvl="0"/>
            <a:r>
              <a:rPr lang="en-US"/>
              <a:t>LBB 10% Contract Quarterly Reporting Requirement</a:t>
            </a:r>
          </a:p>
          <a:p>
            <a:pPr lvl="0"/>
            <a:endParaRPr lang="en-US"/>
          </a:p>
          <a:p>
            <a:pPr lvl="0"/>
            <a:endParaRPr lang="en-US"/>
          </a:p>
        </p:txBody>
      </p:sp>
      <p:sp>
        <p:nvSpPr>
          <p:cNvPr id="140" name="Text Placeholder 8">
            <a:extLst>
              <a:ext uri="{FF2B5EF4-FFF2-40B4-BE49-F238E27FC236}">
                <a16:creationId xmlns:a16="http://schemas.microsoft.com/office/drawing/2014/main" id="{B49FCF82-1760-0941-BDE8-1E3E176CF900}"/>
              </a:ext>
            </a:extLst>
          </p:cNvPr>
          <p:cNvSpPr>
            <a:spLocks noGrp="1"/>
          </p:cNvSpPr>
          <p:nvPr>
            <p:ph type="body" sz="quarter" idx="37" hasCustomPrompt="1"/>
          </p:nvPr>
        </p:nvSpPr>
        <p:spPr>
          <a:xfrm>
            <a:off x="8513536" y="2462234"/>
            <a:ext cx="1718890" cy="410687"/>
          </a:xfrm>
          <a:prstGeom prst="rect">
            <a:avLst/>
          </a:prstGeom>
        </p:spPr>
        <p:txBody>
          <a:bodyPr/>
          <a:lstStyle>
            <a:lvl1pPr marL="0" indent="0" algn="l">
              <a:lnSpc>
                <a:spcPct val="100000"/>
              </a:lnSpc>
              <a:spcBef>
                <a:spcPts val="0"/>
              </a:spcBef>
              <a:buNone/>
              <a:defRPr sz="1600" baseline="30000"/>
            </a:lvl1pPr>
          </a:lstStyle>
          <a:p>
            <a:pPr lvl="0"/>
            <a:r>
              <a:rPr lang="en-US"/>
              <a:t>15th:  HUB Quarterly Performance Measures</a:t>
            </a:r>
          </a:p>
        </p:txBody>
      </p:sp>
      <p:sp>
        <p:nvSpPr>
          <p:cNvPr id="141" name="Text Placeholder 8">
            <a:extLst>
              <a:ext uri="{FF2B5EF4-FFF2-40B4-BE49-F238E27FC236}">
                <a16:creationId xmlns:a16="http://schemas.microsoft.com/office/drawing/2014/main" id="{2E92B293-A682-CF49-9770-2230CD35DEDE}"/>
              </a:ext>
            </a:extLst>
          </p:cNvPr>
          <p:cNvSpPr>
            <a:spLocks noGrp="1"/>
          </p:cNvSpPr>
          <p:nvPr>
            <p:ph type="body" sz="quarter" idx="38" hasCustomPrompt="1"/>
          </p:nvPr>
        </p:nvSpPr>
        <p:spPr>
          <a:xfrm>
            <a:off x="9454374" y="4927573"/>
            <a:ext cx="1210517" cy="1239962"/>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Notification of Purchasing Deadlines for FY consumables  </a:t>
            </a:r>
          </a:p>
          <a:p>
            <a:pPr lvl="0"/>
            <a:r>
              <a:rPr lang="en-US"/>
              <a:t>LBB 10% Contract Quarterly Reporting Requirement</a:t>
            </a:r>
          </a:p>
          <a:p>
            <a:pPr lvl="0"/>
            <a:endParaRPr lang="en-US"/>
          </a:p>
          <a:p>
            <a:pPr lvl="0"/>
            <a:endParaRPr lang="en-US"/>
          </a:p>
        </p:txBody>
      </p:sp>
      <p:sp>
        <p:nvSpPr>
          <p:cNvPr id="144" name="Oval 143" title="Milestone Number">
            <a:extLst>
              <a:ext uri="{FF2B5EF4-FFF2-40B4-BE49-F238E27FC236}">
                <a16:creationId xmlns:a16="http://schemas.microsoft.com/office/drawing/2014/main" id="{EE04DFDC-538D-764C-8780-22C2DB185EFE}"/>
              </a:ext>
            </a:extLst>
          </p:cNvPr>
          <p:cNvSpPr/>
          <p:nvPr userDrawn="1"/>
        </p:nvSpPr>
        <p:spPr>
          <a:xfrm>
            <a:off x="112292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08/31</a:t>
            </a:r>
          </a:p>
        </p:txBody>
      </p:sp>
      <p:pic>
        <p:nvPicPr>
          <p:cNvPr id="145" name="Graphic 144" title="callout">
            <a:extLst>
              <a:ext uri="{FF2B5EF4-FFF2-40B4-BE49-F238E27FC236}">
                <a16:creationId xmlns:a16="http://schemas.microsoft.com/office/drawing/2014/main" id="{85E7BDBB-6E47-8F4D-8A63-5217543B36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994938" y="3936872"/>
            <a:ext cx="581025" cy="295275"/>
          </a:xfrm>
          <a:prstGeom prst="rect">
            <a:avLst/>
          </a:prstGeom>
        </p:spPr>
      </p:pic>
      <p:sp>
        <p:nvSpPr>
          <p:cNvPr id="146" name="Text Placeholder 8">
            <a:extLst>
              <a:ext uri="{FF2B5EF4-FFF2-40B4-BE49-F238E27FC236}">
                <a16:creationId xmlns:a16="http://schemas.microsoft.com/office/drawing/2014/main" id="{EADAB307-6833-5244-85E5-DFBA0B676955}"/>
              </a:ext>
            </a:extLst>
          </p:cNvPr>
          <p:cNvSpPr>
            <a:spLocks noGrp="1"/>
          </p:cNvSpPr>
          <p:nvPr>
            <p:ph type="body" sz="quarter" idx="40" hasCustomPrompt="1"/>
          </p:nvPr>
        </p:nvSpPr>
        <p:spPr>
          <a:xfrm>
            <a:off x="10788650" y="4927573"/>
            <a:ext cx="1263650"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Notification of Purchasing Deadlines for FY consumables  </a:t>
            </a:r>
          </a:p>
          <a:p>
            <a:pPr lvl="0"/>
            <a:r>
              <a:rPr lang="en-US"/>
              <a:t>LBB 10% Contract Quarterly Reporting Requirement</a:t>
            </a:r>
          </a:p>
          <a:p>
            <a:pPr lvl="0"/>
            <a:endParaRPr lang="en-US"/>
          </a:p>
          <a:p>
            <a:pPr lvl="0"/>
            <a:endParaRPr lang="en-US"/>
          </a:p>
        </p:txBody>
      </p:sp>
      <p:sp>
        <p:nvSpPr>
          <p:cNvPr id="27" name="Text Placeholder 8"/>
          <p:cNvSpPr>
            <a:spLocks noGrp="1"/>
          </p:cNvSpPr>
          <p:nvPr>
            <p:ph type="body" sz="quarter" idx="13" hasCustomPrompt="1"/>
          </p:nvPr>
        </p:nvSpPr>
        <p:spPr>
          <a:xfrm>
            <a:off x="9846793" y="1732892"/>
            <a:ext cx="1731590" cy="381787"/>
          </a:xfrm>
          <a:prstGeom prst="rect">
            <a:avLst/>
          </a:prstGeom>
          <a:solidFill>
            <a:schemeClr val="accent2"/>
          </a:solidFill>
        </p:spPr>
        <p:txBody>
          <a:bodyPr anchor="ctr"/>
          <a:lstStyle>
            <a:lvl1pPr marL="0" indent="0" algn="l">
              <a:lnSpc>
                <a:spcPct val="100000"/>
              </a:lnSpc>
              <a:spcBef>
                <a:spcPts val="0"/>
              </a:spcBef>
              <a:buNone/>
              <a:defRPr sz="1600" baseline="30000">
                <a:solidFill>
                  <a:schemeClr val="bg1"/>
                </a:solidFill>
              </a:defRPr>
            </a:lvl1pPr>
          </a:lstStyle>
          <a:p>
            <a:pPr lvl="0"/>
            <a:r>
              <a:rPr lang="en-US"/>
              <a:t>15th:  Internal HUB Reports </a:t>
            </a:r>
            <a:br>
              <a:rPr lang="en-US"/>
            </a:br>
            <a:r>
              <a:rPr lang="en-US"/>
              <a:t>(TGC §2161.122)</a:t>
            </a:r>
          </a:p>
        </p:txBody>
      </p:sp>
    </p:spTree>
    <p:extLst>
      <p:ext uri="{BB962C8B-B14F-4D97-AF65-F5344CB8AC3E}">
        <p14:creationId xmlns:p14="http://schemas.microsoft.com/office/powerpoint/2010/main" val="121640199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DRAFT</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409278069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2961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53911189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Object - text on le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1" name="Text Placeholder 10"/>
          <p:cNvSpPr>
            <a:spLocks noGrp="1"/>
          </p:cNvSpPr>
          <p:nvPr>
            <p:ph type="body" sz="quarter" idx="14"/>
          </p:nvPr>
        </p:nvSpPr>
        <p:spPr>
          <a:xfrm>
            <a:off x="518193" y="1620838"/>
            <a:ext cx="5101055" cy="4603750"/>
          </a:xfrm>
        </p:spPr>
        <p:txBody>
          <a:bodyPr anchor="t"/>
          <a:lstStyle>
            <a:lvl1pPr marL="0" indent="0">
              <a:buNone/>
              <a:defRPr>
                <a:solidFill>
                  <a:schemeClr val="tx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208680214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896CE1-78DB-7746-99A8-A71CCD38792C}"/>
              </a:ext>
            </a:extLst>
          </p:cNvPr>
          <p:cNvPicPr>
            <a:picLocks noChangeAspect="1"/>
          </p:cNvPicPr>
          <p:nvPr/>
        </p:nvPicPr>
        <p:blipFill rotWithShape="1">
          <a:blip r:embed="rId2"/>
          <a:srcRect t="15592"/>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28226133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12_Title Slide">
    <p:spTree>
      <p:nvGrpSpPr>
        <p:cNvPr id="1" name=""/>
        <p:cNvGrpSpPr/>
        <p:nvPr/>
      </p:nvGrpSpPr>
      <p:grpSpPr>
        <a:xfrm>
          <a:off x="0" y="0"/>
          <a:ext cx="0" cy="0"/>
          <a:chOff x="0" y="0"/>
          <a:chExt cx="0" cy="0"/>
        </a:xfrm>
      </p:grpSpPr>
      <p:pic>
        <p:nvPicPr>
          <p:cNvPr id="9" name="Picture 8" descr="A person sitting on a couch using a computer&#10;&#10;Description automatically generated">
            <a:extLst>
              <a:ext uri="{FF2B5EF4-FFF2-40B4-BE49-F238E27FC236}">
                <a16:creationId xmlns:a16="http://schemas.microsoft.com/office/drawing/2014/main" id="{F840B7CE-04E8-49E5-A6ED-B1E447F81B99}"/>
              </a:ext>
            </a:extLst>
          </p:cNvPr>
          <p:cNvPicPr>
            <a:picLocks noChangeAspect="1"/>
          </p:cNvPicPr>
          <p:nvPr/>
        </p:nvPicPr>
        <p:blipFill rotWithShape="1">
          <a:blip r:embed="rId2">
            <a:extLst>
              <a:ext uri="{28A0092B-C50C-407E-A947-70E740481C1C}">
                <a14:useLocalDpi xmlns:a14="http://schemas.microsoft.com/office/drawing/2010/main" val="0"/>
              </a:ext>
            </a:extLst>
          </a:blip>
          <a:srcRect l="168" t="7390" r="-168" b="7390"/>
          <a:stretch/>
        </p:blipFill>
        <p:spPr>
          <a:xfrm>
            <a:off x="0" y="0"/>
            <a:ext cx="1221256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1"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22976147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5" name="Picture 4" descr="A group of people sitting at a table looking at a computer&#10;&#10;Description automatically generated">
            <a:extLst>
              <a:ext uri="{FF2B5EF4-FFF2-40B4-BE49-F238E27FC236}">
                <a16:creationId xmlns:a16="http://schemas.microsoft.com/office/drawing/2014/main" id="{BD88ECA1-E290-44D2-BAB1-A2B29FE6189D}"/>
              </a:ext>
            </a:extLst>
          </p:cNvPr>
          <p:cNvPicPr>
            <a:picLocks noChangeAspect="1"/>
          </p:cNvPicPr>
          <p:nvPr/>
        </p:nvPicPr>
        <p:blipFill rotWithShape="1">
          <a:blip r:embed="rId2">
            <a:extLst>
              <a:ext uri="{28A0092B-C50C-407E-A947-70E740481C1C}">
                <a14:useLocalDpi xmlns:a14="http://schemas.microsoft.com/office/drawing/2010/main" val="0"/>
              </a:ext>
            </a:extLst>
          </a:blip>
          <a:srcRect t="7798" b="7798"/>
          <a:stretch/>
        </p:blipFill>
        <p:spPr>
          <a:xfrm>
            <a:off x="0" y="0"/>
            <a:ext cx="12187926"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1"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09740199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5" name="Picture 4" descr="A person sitting at a table using a computer&#10;&#10;Description automatically generated">
            <a:extLst>
              <a:ext uri="{FF2B5EF4-FFF2-40B4-BE49-F238E27FC236}">
                <a16:creationId xmlns:a16="http://schemas.microsoft.com/office/drawing/2014/main" id="{58CCE527-E533-4FAE-8EC0-BAA513D8A94F}"/>
              </a:ext>
            </a:extLst>
          </p:cNvPr>
          <p:cNvPicPr>
            <a:picLocks noChangeAspect="1"/>
          </p:cNvPicPr>
          <p:nvPr/>
        </p:nvPicPr>
        <p:blipFill rotWithShape="1">
          <a:blip r:embed="rId2">
            <a:extLst>
              <a:ext uri="{28A0092B-C50C-407E-A947-70E740481C1C}">
                <a14:useLocalDpi xmlns:a14="http://schemas.microsoft.com/office/drawing/2010/main" val="0"/>
              </a:ext>
            </a:extLst>
          </a:blip>
          <a:srcRect t="7339" b="7709"/>
          <a:stretch/>
        </p:blipFill>
        <p:spPr>
          <a:xfrm>
            <a:off x="0" y="-1"/>
            <a:ext cx="12211209" cy="6858001"/>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2"/>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56410415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5" name="Picture 4" descr="A person sitting at a table using a computer&#10;&#10;Description automatically generated">
            <a:extLst>
              <a:ext uri="{FF2B5EF4-FFF2-40B4-BE49-F238E27FC236}">
                <a16:creationId xmlns:a16="http://schemas.microsoft.com/office/drawing/2014/main" id="{4BAFF243-0CF6-4789-996C-5C6CFB89F13C}"/>
              </a:ext>
            </a:extLst>
          </p:cNvPr>
          <p:cNvPicPr>
            <a:picLocks noChangeAspect="1"/>
          </p:cNvPicPr>
          <p:nvPr/>
        </p:nvPicPr>
        <p:blipFill rotWithShape="1">
          <a:blip r:embed="rId2">
            <a:extLst>
              <a:ext uri="{28A0092B-C50C-407E-A947-70E740481C1C}">
                <a14:useLocalDpi xmlns:a14="http://schemas.microsoft.com/office/drawing/2010/main" val="0"/>
              </a:ext>
            </a:extLst>
          </a:blip>
          <a:srcRect t="10023" r="371" b="591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1"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94176296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7_Title Slide">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753DE7D-D398-4380-95D7-F504A5C51A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766" b="7766"/>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78C36DF-0D73-4F00-8C1E-F78232D8EF62}"/>
              </a:ext>
            </a:extLst>
          </p:cNvPr>
          <p:cNvSpPr/>
          <p:nvPr/>
        </p:nvSpPr>
        <p:spPr>
          <a:xfrm>
            <a:off x="1"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151628979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8_Title Slide">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F03B75A-F275-4A4C-9682-358D858DF9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569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78C36DF-0D73-4F00-8C1E-F78232D8EF62}"/>
              </a:ext>
            </a:extLst>
          </p:cNvPr>
          <p:cNvSpPr/>
          <p:nvPr/>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20835102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13_Title Slide">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E98A0F15-6303-4E85-81D7-B2F58C5A4D2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78" b="7878"/>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178C36DF-0D73-4F00-8C1E-F78232D8EF62}"/>
              </a:ext>
            </a:extLst>
          </p:cNvPr>
          <p:cNvSpPr/>
          <p:nvPr/>
        </p:nvSpPr>
        <p:spPr>
          <a:xfrm>
            <a:off x="0" y="-2"/>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24190945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9740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71016766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224685386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418769827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02732792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TEA | STAAR Redesign Update</a:t>
            </a:r>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D9385634-7B8D-4B7F-B131-5A44D1CEB0A1}" type="datetime1">
              <a:rPr lang="en-US" smtClean="0"/>
              <a:t>10/24/2023</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60498218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TEA | STAAR Redesign Update</a:t>
            </a:r>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CC705B92-0FAF-4F99-8F0E-A420344CCFC5}" type="datetime1">
              <a:rPr lang="en-US" smtClean="0"/>
              <a:t>10/24/2023</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412640427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TEA | STAAR Redesign Update</a:t>
            </a:r>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BF123962-2DA2-451E-BA96-C43A8F355E78}" type="datetime1">
              <a:rPr lang="en-US" smtClean="0"/>
              <a:t>10/24/2023</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50890680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TEA | STAAR Redesign Update</a:t>
            </a:r>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6CCF716D-93D3-4457-98A6-6C6F63DD938D}" type="datetime1">
              <a:rPr lang="en-US" smtClean="0"/>
              <a:t>10/24/2023</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02839742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TEA | STAAR Redesign Update</a:t>
            </a:r>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61F7480-F0CE-4341-9829-2F4EE971EF12}" type="datetime1">
              <a:rPr lang="en-US" smtClean="0"/>
              <a:t>10/24/2023</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29864147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TEA | STAAR Redesign Update</a:t>
            </a:r>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BA1AAA73-3B0A-4A51-8715-75291425ACB0}" type="datetime1">
              <a:rPr lang="en-US" smtClean="0"/>
              <a:t>10/24/2023</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9514312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TEA | STAAR Redesign Update</a:t>
            </a:r>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346C631-B0AA-4829-BC03-922C772015DA}" type="datetime1">
              <a:rPr lang="en-US" smtClean="0"/>
              <a:t>10/24/2023</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639965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77473591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TEA | STAAR Redesign Update</a:t>
            </a:r>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8948C74-A4CC-4BC4-B465-21FC22B00EA3}" type="datetime1">
              <a:rPr lang="en-US" smtClean="0"/>
              <a:t>10/24/2023</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53037664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372DFB94-A782-4246-A9B5-B68AA7397FB2}" type="datetime1">
              <a:rPr lang="en-US" smtClean="0"/>
              <a:t>10/24/2023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TEA | STAAR Redesign Update</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418064269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TEA | STAAR Redesign Update</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18D076DC-B7F5-4314-80FD-D305B9F57388}" type="datetime1">
              <a:rPr lang="en-US" smtClean="0"/>
              <a:t>10/24/2023</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410454690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TEA | STAAR Redesign Update</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B8E2A88-A188-4E45-B8EA-86E10326C1F2}" type="datetime1">
              <a:rPr lang="en-US" smtClean="0"/>
              <a:t>10/24/2023</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13272196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TEA | STAAR Redesign Update</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1E4379C0-D0C9-4AD4-95FC-D79DF58A01CD}" type="datetime1">
              <a:rPr lang="en-US" smtClean="0"/>
              <a:t>10/24/2023</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86491100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TEA | STAAR Redesign Update</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E6A4D974-D37F-4F3B-B813-E33F149C0D76}" type="datetime1">
              <a:rPr lang="en-US" smtClean="0"/>
              <a:t>10/24/2023</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31990942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TEA | STAAR Redesign Update</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0601FCE7-BBE8-4456-9D43-6D25E3FFD7D6}" type="datetime1">
              <a:rPr lang="en-US" smtClean="0"/>
              <a:t>10/24/2023</a:t>
            </a:fld>
            <a:endParaRPr lang="en-US"/>
          </a:p>
        </p:txBody>
      </p:sp>
      <p:sp>
        <p:nvSpPr>
          <p:cNvPr id="28" name="Rectangle 27">
            <a:extLst>
              <a:ext uri="{FF2B5EF4-FFF2-40B4-BE49-F238E27FC236}">
                <a16:creationId xmlns:a16="http://schemas.microsoft.com/office/drawing/2014/main" id="{FA2D2368-DB91-5641-B72D-CAD3B3692E26}"/>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10/24/2023</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51529952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4F879C9C-6FBB-457B-990B-4EA81849A2A3}" type="datetime1">
              <a:rPr lang="en-US" smtClean="0"/>
              <a:t>10/24/2023</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TEA | STAAR Redesign Update</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0420092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TEA | STAAR Redesign Update</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7426425F-89EA-46D1-9796-262D453808B8}" type="datetime1">
              <a:rPr lang="en-US" smtClean="0"/>
              <a:t>10/24/2023</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7369330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6B3C31C4-AA37-421A-A1EF-EAC30D65699F}" type="datetime1">
              <a:rPr lang="en-US" smtClean="0"/>
              <a:t>10/24/2023</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TEA | STAAR Redesign Update</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10/24/2023</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8277222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411513903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TEA | STAAR Redesign Update</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88DD6E82-E642-4D14-B585-BEED20380635}" type="datetime1">
              <a:rPr lang="en-US" smtClean="0"/>
              <a:t>10/24/2023</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12778784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TEA | STAAR Redesign Update</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2CC8E992-AE69-4FC4-8538-4893C052E684}" type="datetime1">
              <a:rPr lang="en-US" smtClean="0"/>
              <a:t>10/24/2023</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14600492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TEA | STAAR Redesign Update</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089CC91C-5F8C-4825-8565-4241C3E85B36}" type="datetime1">
              <a:rPr lang="en-US" smtClean="0"/>
              <a:t>10/24/2023</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40886903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TEA | STAAR Redesign Update</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9FACAAB8-273F-443C-B4E9-432F9013E1A2}" type="datetime1">
              <a:rPr lang="en-US" smtClean="0"/>
              <a:t>10/24/2023</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69437791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_04 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BF395-9BF0-014D-8E02-56E67A35071F}"/>
              </a:ext>
            </a:extLst>
          </p:cNvPr>
          <p:cNvSpPr>
            <a:spLocks noGrp="1"/>
          </p:cNvSpPr>
          <p:nvPr>
            <p:ph type="ctrTitle" hasCustomPrompt="1"/>
          </p:nvPr>
        </p:nvSpPr>
        <p:spPr>
          <a:xfrm>
            <a:off x="365760" y="621792"/>
            <a:ext cx="6976872" cy="507675"/>
          </a:xfrm>
          <a:prstGeom prst="rect">
            <a:avLst/>
          </a:prstGeom>
        </p:spPr>
        <p:txBody>
          <a:bodyPr vert="horz" lIns="91440" tIns="45720" rIns="91440" bIns="45720" rtlCol="0" anchor="t">
            <a:noAutofit/>
          </a:bodyPr>
          <a:lstStyle>
            <a:lvl1pPr>
              <a:defRPr lang="en-US" sz="3000" dirty="0">
                <a:solidFill>
                  <a:schemeClr val="bg1"/>
                </a:solidFill>
                <a:latin typeface="Roboto Slab Medium" pitchFamily="2" charset="0"/>
                <a:ea typeface="Roboto Slab Medium" pitchFamily="2" charset="0"/>
              </a:defRPr>
            </a:lvl1pPr>
          </a:lstStyle>
          <a:p>
            <a:pPr marL="0" lvl="0">
              <a:lnSpc>
                <a:spcPts val="3400"/>
              </a:lnSpc>
            </a:pPr>
            <a:r>
              <a:rPr lang="en-US"/>
              <a:t>Click to edit slide title</a:t>
            </a:r>
          </a:p>
        </p:txBody>
      </p:sp>
    </p:spTree>
    <p:extLst>
      <p:ext uri="{BB962C8B-B14F-4D97-AF65-F5344CB8AC3E}">
        <p14:creationId xmlns:p14="http://schemas.microsoft.com/office/powerpoint/2010/main" val="34477330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04 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BF395-9BF0-014D-8E02-56E67A35071F}"/>
              </a:ext>
            </a:extLst>
          </p:cNvPr>
          <p:cNvSpPr>
            <a:spLocks noGrp="1"/>
          </p:cNvSpPr>
          <p:nvPr>
            <p:ph type="ctrTitle" hasCustomPrompt="1"/>
          </p:nvPr>
        </p:nvSpPr>
        <p:spPr>
          <a:xfrm>
            <a:off x="365760" y="621792"/>
            <a:ext cx="6976872" cy="507675"/>
          </a:xfrm>
          <a:prstGeom prst="rect">
            <a:avLst/>
          </a:prstGeom>
        </p:spPr>
        <p:txBody>
          <a:bodyPr vert="horz" lIns="91440" tIns="45720" rIns="91440" bIns="45720" rtlCol="0" anchor="t">
            <a:noAutofit/>
          </a:bodyPr>
          <a:lstStyle>
            <a:lvl1pPr>
              <a:defRPr lang="en-US" sz="3000" dirty="0">
                <a:solidFill>
                  <a:schemeClr val="bg1"/>
                </a:solidFill>
                <a:latin typeface="Roboto Slab Medium" pitchFamily="2" charset="0"/>
                <a:ea typeface="Roboto Slab Medium" pitchFamily="2" charset="0"/>
              </a:defRPr>
            </a:lvl1pPr>
          </a:lstStyle>
          <a:p>
            <a:pPr marL="0" lvl="0">
              <a:lnSpc>
                <a:spcPts val="3400"/>
              </a:lnSpc>
            </a:pPr>
            <a:r>
              <a:rPr lang="en-US"/>
              <a:t>Click to edit slide title</a:t>
            </a:r>
          </a:p>
        </p:txBody>
      </p:sp>
      <p:sp>
        <p:nvSpPr>
          <p:cNvPr id="3" name="Subtitle 2">
            <a:extLst>
              <a:ext uri="{FF2B5EF4-FFF2-40B4-BE49-F238E27FC236}">
                <a16:creationId xmlns:a16="http://schemas.microsoft.com/office/drawing/2014/main" id="{AD8581A0-C06D-7D4B-94EC-B397E7A9D8A9}"/>
              </a:ext>
            </a:extLst>
          </p:cNvPr>
          <p:cNvSpPr>
            <a:spLocks noGrp="1"/>
          </p:cNvSpPr>
          <p:nvPr>
            <p:ph type="subTitle" idx="1" hasCustomPrompt="1"/>
          </p:nvPr>
        </p:nvSpPr>
        <p:spPr>
          <a:xfrm>
            <a:off x="365760" y="1751013"/>
            <a:ext cx="3611880" cy="1268363"/>
          </a:xfrm>
          <a:prstGeom prst="rect">
            <a:avLst/>
          </a:prstGeom>
        </p:spPr>
        <p:txBody>
          <a:bodyPr vert="horz" lIns="91440" tIns="45720" rIns="91440" bIns="45720" rtlCol="0" anchor="b" anchorCtr="0">
            <a:normAutofit/>
          </a:bodyPr>
          <a:lstStyle>
            <a:lvl1pPr marL="0" indent="0">
              <a:buFontTx/>
              <a:buNone/>
              <a:defRPr lang="en-US" sz="2700">
                <a:solidFill>
                  <a:srgbClr val="196CB5"/>
                </a:solidFill>
                <a:latin typeface="Roboto Slab Light" pitchFamily="2" charset="0"/>
                <a:ea typeface="Roboto Slab Light" pitchFamily="2" charset="0"/>
                <a:cs typeface="+mj-cs"/>
              </a:defRPr>
            </a:lvl1pPr>
          </a:lstStyle>
          <a:p>
            <a:pPr marL="0" lvl="0">
              <a:lnSpc>
                <a:spcPts val="3400"/>
              </a:lnSpc>
              <a:spcBef>
                <a:spcPct val="0"/>
              </a:spcBef>
              <a:buNone/>
            </a:pPr>
            <a:r>
              <a:rPr lang="en-US"/>
              <a:t>Click to edit subtitle</a:t>
            </a:r>
          </a:p>
        </p:txBody>
      </p:sp>
      <p:sp>
        <p:nvSpPr>
          <p:cNvPr id="12" name="Text Placeholder 11">
            <a:extLst>
              <a:ext uri="{FF2B5EF4-FFF2-40B4-BE49-F238E27FC236}">
                <a16:creationId xmlns:a16="http://schemas.microsoft.com/office/drawing/2014/main" id="{628353CE-39DF-9146-A914-92F4377D29A2}"/>
              </a:ext>
            </a:extLst>
          </p:cNvPr>
          <p:cNvSpPr>
            <a:spLocks noGrp="1"/>
          </p:cNvSpPr>
          <p:nvPr>
            <p:ph type="body" sz="quarter" idx="10" hasCustomPrompt="1"/>
          </p:nvPr>
        </p:nvSpPr>
        <p:spPr>
          <a:xfrm>
            <a:off x="365760" y="3136392"/>
            <a:ext cx="3438144" cy="3172968"/>
          </a:xfrm>
          <a:prstGeom prst="rect">
            <a:avLst/>
          </a:prstGeom>
        </p:spPr>
        <p:txBody>
          <a:bodyPr/>
          <a:lstStyle>
            <a:lvl1pPr marL="0" indent="0">
              <a:lnSpc>
                <a:spcPts val="2500"/>
              </a:lnSpc>
              <a:buNone/>
              <a:defRPr lang="en-US" sz="18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left column text</a:t>
            </a:r>
          </a:p>
        </p:txBody>
      </p:sp>
      <p:sp>
        <p:nvSpPr>
          <p:cNvPr id="14" name="Content Placeholder 13">
            <a:extLst>
              <a:ext uri="{FF2B5EF4-FFF2-40B4-BE49-F238E27FC236}">
                <a16:creationId xmlns:a16="http://schemas.microsoft.com/office/drawing/2014/main" id="{134BFCAC-6E44-8240-AD1F-0FD66A835798}"/>
              </a:ext>
            </a:extLst>
          </p:cNvPr>
          <p:cNvSpPr>
            <a:spLocks noGrp="1"/>
          </p:cNvSpPr>
          <p:nvPr>
            <p:ph sz="quarter" idx="11" hasCustomPrompt="1"/>
          </p:nvPr>
        </p:nvSpPr>
        <p:spPr>
          <a:xfrm>
            <a:off x="4237038" y="1751013"/>
            <a:ext cx="7308330" cy="4672012"/>
          </a:xfrm>
          <a:prstGeom prst="rect">
            <a:avLst/>
          </a:prstGeom>
        </p:spPr>
        <p:txBody>
          <a:bodyPr/>
          <a:lstStyle>
            <a:lvl1pPr marL="0" indent="0">
              <a:lnSpc>
                <a:spcPct val="120000"/>
              </a:lnSpc>
              <a:spcBef>
                <a:spcPts val="1800"/>
              </a:spcBef>
              <a:spcAft>
                <a:spcPts val="200"/>
              </a:spcAft>
              <a:buNone/>
              <a:defRPr lang="en-US" sz="2300" kern="1200" dirty="0" smtClean="0">
                <a:solidFill>
                  <a:srgbClr val="196CB5"/>
                </a:solidFill>
                <a:latin typeface="Roboto Slab Light" pitchFamily="2" charset="0"/>
                <a:ea typeface="Roboto Slab Light" pitchFamily="2" charset="0"/>
                <a:cs typeface="+mj-cs"/>
              </a:defRPr>
            </a:lvl1pPr>
            <a:lvl2pPr marL="400050" indent="-280988">
              <a:lnSpc>
                <a:spcPct val="120000"/>
              </a:lnSpc>
              <a:spcBef>
                <a:spcPts val="600"/>
              </a:spcBef>
              <a:spcAft>
                <a:spcPts val="600"/>
              </a:spcAft>
              <a:buClr>
                <a:srgbClr val="F26643"/>
              </a:buClr>
              <a:buSzPct val="130000"/>
              <a:buFont typeface="System Font Regular"/>
              <a:buChar char="★"/>
              <a:tabLst/>
              <a:defRPr lang="en-US" sz="15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49300" indent="-230188">
              <a:lnSpc>
                <a:spcPct val="120000"/>
              </a:lnSpc>
              <a:buClr>
                <a:srgbClr val="F36643"/>
              </a:buClr>
              <a:buFont typeface="Courier New" panose="02070309020205020404" pitchFamily="49" charset="0"/>
              <a:buChar char="o"/>
              <a:tabLst/>
              <a:defRPr sz="1000">
                <a:latin typeface="Open Sans" panose="020B0606030504020204" pitchFamily="34" charset="0"/>
                <a:ea typeface="Open Sans" panose="020B0606030504020204" pitchFamily="34" charset="0"/>
                <a:cs typeface="Open Sans" panose="020B0606030504020204" pitchFamily="34" charset="0"/>
              </a:defRPr>
            </a:lvl3pPr>
          </a:lstStyle>
          <a:p>
            <a:pPr lvl="0"/>
            <a:r>
              <a:rPr lang="en-US"/>
              <a:t>Click to edit copy</a:t>
            </a:r>
          </a:p>
          <a:p>
            <a:pPr lvl="1"/>
            <a:r>
              <a:rPr lang="en-US"/>
              <a:t>Second level</a:t>
            </a:r>
          </a:p>
          <a:p>
            <a:pPr lvl="2"/>
            <a:r>
              <a:rPr lang="en-US"/>
              <a:t>Third level</a:t>
            </a:r>
          </a:p>
        </p:txBody>
      </p:sp>
    </p:spTree>
    <p:extLst>
      <p:ext uri="{BB962C8B-B14F-4D97-AF65-F5344CB8AC3E}">
        <p14:creationId xmlns:p14="http://schemas.microsoft.com/office/powerpoint/2010/main" val="232456357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88847652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50177518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10152098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D6CB8"/>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800" b="0" i="0" u="sng">
                <a:solidFill>
                  <a:srgbClr val="1582C5"/>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p:txBody>
          <a:bodyPr lIns="0" tIns="0" rIns="0" bIns="0"/>
          <a:lstStyle>
            <a:lvl1pPr>
              <a:defRPr sz="1200" b="0" i="0">
                <a:solidFill>
                  <a:srgbClr val="7E7E7E"/>
                </a:solidFill>
                <a:latin typeface="Calibri"/>
                <a:cs typeface="Calibri"/>
              </a:defRPr>
            </a:lvl1pPr>
          </a:lstStyle>
          <a:p>
            <a:pPr marL="38100">
              <a:lnSpc>
                <a:spcPts val="1240"/>
              </a:lnSpc>
            </a:pPr>
            <a:fld id="{81D60167-4931-47E6-BA6A-407CBD079E47}" type="slidenum">
              <a:rPr spc="-25" dirty="0"/>
              <a:t>‹#›</a:t>
            </a:fld>
            <a:endParaRPr spc="-25"/>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75510165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sz="3600" b="1" i="0">
                <a:solidFill>
                  <a:srgbClr val="0D6CB8"/>
                </a:solidFill>
                <a:latin typeface="Calibri"/>
                <a:cs typeface="Calibri"/>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2800" b="0" i="0" u="sng">
                <a:solidFill>
                  <a:srgbClr val="1582C5"/>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10/24/2023</a:t>
            </a:fld>
            <a:endParaRPr lang="en-US"/>
          </a:p>
        </p:txBody>
      </p:sp>
      <p:sp>
        <p:nvSpPr>
          <p:cNvPr id="6" name="Holder 6"/>
          <p:cNvSpPr>
            <a:spLocks noGrp="1"/>
          </p:cNvSpPr>
          <p:nvPr>
            <p:ph type="sldNum" sz="quarter" idx="7"/>
          </p:nvPr>
        </p:nvSpPr>
        <p:spPr/>
        <p:txBody>
          <a:bodyPr lIns="0" tIns="0" rIns="0" bIns="0"/>
          <a:lstStyle>
            <a:lvl1pPr>
              <a:defRPr sz="1200" b="0" i="0">
                <a:solidFill>
                  <a:srgbClr val="7E7E7E"/>
                </a:solidFill>
                <a:latin typeface="Calibri"/>
                <a:cs typeface="Calibri"/>
              </a:defRPr>
            </a:lvl1pPr>
          </a:lstStyle>
          <a:p>
            <a:pPr marL="38100">
              <a:lnSpc>
                <a:spcPts val="1240"/>
              </a:lnSpc>
            </a:pPr>
            <a:fld id="{81D60167-4931-47E6-BA6A-407CBD079E47}" type="slidenum">
              <a:rPr spc="-25" dirty="0"/>
              <a:t>‹#›</a:t>
            </a:fld>
            <a:endParaRPr spc="-25"/>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D6CB8"/>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2800" b="0" i="0" u="sng">
                <a:solidFill>
                  <a:srgbClr val="1582C5"/>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10/24/2023</a:t>
            </a:fld>
            <a:endParaRPr lang="en-US"/>
          </a:p>
        </p:txBody>
      </p:sp>
      <p:sp>
        <p:nvSpPr>
          <p:cNvPr id="6" name="Holder 6"/>
          <p:cNvSpPr>
            <a:spLocks noGrp="1"/>
          </p:cNvSpPr>
          <p:nvPr>
            <p:ph type="sldNum" sz="quarter" idx="7"/>
          </p:nvPr>
        </p:nvSpPr>
        <p:spPr/>
        <p:txBody>
          <a:bodyPr lIns="0" tIns="0" rIns="0" bIns="0"/>
          <a:lstStyle>
            <a:lvl1pPr>
              <a:defRPr sz="1200" b="0" i="0">
                <a:solidFill>
                  <a:srgbClr val="7E7E7E"/>
                </a:solidFill>
                <a:latin typeface="Calibri"/>
                <a:cs typeface="Calibri"/>
              </a:defRPr>
            </a:lvl1pPr>
          </a:lstStyle>
          <a:p>
            <a:pPr marL="38100">
              <a:lnSpc>
                <a:spcPts val="1240"/>
              </a:lnSpc>
            </a:pPr>
            <a:fld id="{81D60167-4931-47E6-BA6A-407CBD079E47}" type="slidenum">
              <a:rPr spc="-25" dirty="0"/>
              <a:t>‹#›</a:t>
            </a:fld>
            <a:endParaRPr spc="-25"/>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D6CB8"/>
                </a:solidFill>
                <a:latin typeface="Calibri"/>
                <a:cs typeface="Calibri"/>
              </a:defRPr>
            </a:lvl1pPr>
          </a:lstStyle>
          <a:p>
            <a:endParaRPr/>
          </a:p>
        </p:txBody>
      </p:sp>
      <p:sp>
        <p:nvSpPr>
          <p:cNvPr id="3" name="Holder 3"/>
          <p:cNvSpPr>
            <a:spLocks noGrp="1"/>
          </p:cNvSpPr>
          <p:nvPr>
            <p:ph sz="half" idx="2"/>
          </p:nvPr>
        </p:nvSpPr>
        <p:spPr>
          <a:xfrm>
            <a:off x="689519" y="1645342"/>
            <a:ext cx="5168900" cy="3666490"/>
          </a:xfrm>
          <a:prstGeom prst="rect">
            <a:avLst/>
          </a:prstGeom>
        </p:spPr>
        <p:txBody>
          <a:bodyPr wrap="square" lIns="0" tIns="0" rIns="0" bIns="0">
            <a:spAutoFit/>
          </a:bodyPr>
          <a:lstStyle>
            <a:lvl1pPr>
              <a:defRPr sz="2800" b="0" i="0">
                <a:solidFill>
                  <a:srgbClr val="0D6CB8"/>
                </a:solidFill>
                <a:latin typeface="Calibri"/>
                <a:cs typeface="Calibri"/>
              </a:defRPr>
            </a:lvl1pPr>
          </a:lstStyle>
          <a:p>
            <a:endParaRPr/>
          </a:p>
        </p:txBody>
      </p:sp>
      <p:sp>
        <p:nvSpPr>
          <p:cNvPr id="4" name="Holder 4"/>
          <p:cNvSpPr>
            <a:spLocks noGrp="1"/>
          </p:cNvSpPr>
          <p:nvPr>
            <p:ph sz="half" idx="3"/>
          </p:nvPr>
        </p:nvSpPr>
        <p:spPr>
          <a:xfrm>
            <a:off x="6529157" y="1645342"/>
            <a:ext cx="4904105" cy="4098290"/>
          </a:xfrm>
          <a:prstGeom prst="rect">
            <a:avLst/>
          </a:prstGeom>
        </p:spPr>
        <p:txBody>
          <a:bodyPr wrap="square" lIns="0" tIns="0" rIns="0" bIns="0">
            <a:spAutoFit/>
          </a:bodyPr>
          <a:lstStyle>
            <a:lvl1pPr>
              <a:defRPr sz="2800" b="0" i="0">
                <a:solidFill>
                  <a:srgbClr val="0D6CB8"/>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10/24/2023</a:t>
            </a:fld>
            <a:endParaRPr lang="en-US"/>
          </a:p>
        </p:txBody>
      </p:sp>
      <p:sp>
        <p:nvSpPr>
          <p:cNvPr id="7" name="Holder 7"/>
          <p:cNvSpPr>
            <a:spLocks noGrp="1"/>
          </p:cNvSpPr>
          <p:nvPr>
            <p:ph type="sldNum" sz="quarter" idx="7"/>
          </p:nvPr>
        </p:nvSpPr>
        <p:spPr/>
        <p:txBody>
          <a:bodyPr lIns="0" tIns="0" rIns="0" bIns="0"/>
          <a:lstStyle>
            <a:lvl1pPr>
              <a:defRPr sz="1200" b="0" i="0">
                <a:solidFill>
                  <a:srgbClr val="7E7E7E"/>
                </a:solidFill>
                <a:latin typeface="Calibri"/>
                <a:cs typeface="Calibri"/>
              </a:defRPr>
            </a:lvl1pPr>
          </a:lstStyle>
          <a:p>
            <a:pPr marL="38100">
              <a:lnSpc>
                <a:spcPts val="1240"/>
              </a:lnSpc>
            </a:pPr>
            <a:fld id="{81D60167-4931-47E6-BA6A-407CBD079E47}" type="slidenum">
              <a:rPr spc="-25" dirty="0"/>
              <a:t>‹#›</a:t>
            </a:fld>
            <a:endParaRPr spc="-25"/>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D6CB8"/>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10/24/2023</a:t>
            </a:fld>
            <a:endParaRPr lang="en-US"/>
          </a:p>
        </p:txBody>
      </p:sp>
      <p:sp>
        <p:nvSpPr>
          <p:cNvPr id="5" name="Holder 5"/>
          <p:cNvSpPr>
            <a:spLocks noGrp="1"/>
          </p:cNvSpPr>
          <p:nvPr>
            <p:ph type="sldNum" sz="quarter" idx="7"/>
          </p:nvPr>
        </p:nvSpPr>
        <p:spPr/>
        <p:txBody>
          <a:bodyPr lIns="0" tIns="0" rIns="0" bIns="0"/>
          <a:lstStyle>
            <a:lvl1pPr>
              <a:defRPr sz="1200" b="0" i="0">
                <a:solidFill>
                  <a:srgbClr val="7E7E7E"/>
                </a:solidFill>
                <a:latin typeface="Calibri"/>
                <a:cs typeface="Calibri"/>
              </a:defRPr>
            </a:lvl1pPr>
          </a:lstStyle>
          <a:p>
            <a:pPr marL="38100">
              <a:lnSpc>
                <a:spcPts val="1240"/>
              </a:lnSpc>
            </a:pPr>
            <a:fld id="{81D60167-4931-47E6-BA6A-407CBD079E47}" type="slidenum">
              <a:rPr spc="-25" dirty="0"/>
              <a:t>‹#›</a:t>
            </a:fld>
            <a:endParaRPr spc="-25"/>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10/24/2023</a:t>
            </a:fld>
            <a:endParaRPr lang="en-US"/>
          </a:p>
        </p:txBody>
      </p:sp>
      <p:sp>
        <p:nvSpPr>
          <p:cNvPr id="4" name="Holder 4"/>
          <p:cNvSpPr>
            <a:spLocks noGrp="1"/>
          </p:cNvSpPr>
          <p:nvPr>
            <p:ph type="sldNum" sz="quarter" idx="7"/>
          </p:nvPr>
        </p:nvSpPr>
        <p:spPr/>
        <p:txBody>
          <a:bodyPr lIns="0" tIns="0" rIns="0" bIns="0"/>
          <a:lstStyle>
            <a:lvl1pPr>
              <a:defRPr sz="1200" b="0" i="0">
                <a:solidFill>
                  <a:srgbClr val="7E7E7E"/>
                </a:solidFill>
                <a:latin typeface="Calibri"/>
                <a:cs typeface="Calibri"/>
              </a:defRPr>
            </a:lvl1pPr>
          </a:lstStyle>
          <a:p>
            <a:pPr marL="38100">
              <a:lnSpc>
                <a:spcPts val="1240"/>
              </a:lnSpc>
            </a:pPr>
            <a:fld id="{81D60167-4931-47E6-BA6A-407CBD079E47}" type="slidenum">
              <a:rPr spc="-25" dirty="0"/>
              <a:t>‹#›</a:t>
            </a:fld>
            <a:endParaRPr spc="-25"/>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88847652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50177518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10152098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B6AC5854-930B-4FFC-BF09-B8414D7458BC}" type="datetime1">
              <a:rPr lang="en-US" smtClean="0"/>
              <a:t>10/24/2023</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101520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10/24/2023</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10/24/2023</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DRAFT</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marL="1600200" indent="-228600">
              <a:buFont typeface="Wingdings" pitchFamily="2" charset="2"/>
              <a:buChar char="§"/>
              <a:defRPr baseline="0">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481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a:solidFill>
                <a:schemeClr val="accent1">
                  <a:lumMod val="60000"/>
                  <a:lumOff val="40000"/>
                </a:schemeClr>
              </a:solidFill>
            </a:endParaRPr>
          </a:p>
        </p:txBody>
      </p:sp>
      <p:sp>
        <p:nvSpPr>
          <p:cNvPr id="4" name="Footer Placeholder 3"/>
          <p:cNvSpPr>
            <a:spLocks noGrp="1"/>
          </p:cNvSpPr>
          <p:nvPr>
            <p:ph type="ftr" sz="quarter" idx="11"/>
          </p:nvPr>
        </p:nvSpPr>
        <p:spPr/>
        <p:txBody>
          <a:bodyPr/>
          <a:lstStyle/>
          <a:p>
            <a:r>
              <a:rPr lang="en-US">
                <a:solidFill>
                  <a:schemeClr val="accent1">
                    <a:lumMod val="60000"/>
                    <a:lumOff val="40000"/>
                  </a:schemeClr>
                </a:solidFill>
              </a:rPr>
              <a:t>DRAFT</a:t>
            </a:r>
          </a:p>
        </p:txBody>
      </p:sp>
    </p:spTree>
    <p:extLst>
      <p:ext uri="{BB962C8B-B14F-4D97-AF65-F5344CB8AC3E}">
        <p14:creationId xmlns:p14="http://schemas.microsoft.com/office/powerpoint/2010/main" val="20786974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04 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BF395-9BF0-014D-8E02-56E67A35071F}"/>
              </a:ext>
            </a:extLst>
          </p:cNvPr>
          <p:cNvSpPr>
            <a:spLocks noGrp="1"/>
          </p:cNvSpPr>
          <p:nvPr>
            <p:ph type="ctrTitle" hasCustomPrompt="1"/>
          </p:nvPr>
        </p:nvSpPr>
        <p:spPr>
          <a:xfrm>
            <a:off x="365760" y="621792"/>
            <a:ext cx="6976872" cy="507675"/>
          </a:xfrm>
          <a:prstGeom prst="rect">
            <a:avLst/>
          </a:prstGeom>
        </p:spPr>
        <p:txBody>
          <a:bodyPr vert="horz" lIns="91440" tIns="45720" rIns="91440" bIns="45720" rtlCol="0" anchor="t">
            <a:noAutofit/>
          </a:bodyPr>
          <a:lstStyle>
            <a:lvl1pPr>
              <a:defRPr lang="en-US" sz="3000" dirty="0">
                <a:solidFill>
                  <a:schemeClr val="bg1"/>
                </a:solidFill>
                <a:latin typeface="Roboto Slab Medium" pitchFamily="2" charset="0"/>
                <a:ea typeface="Roboto Slab Medium" pitchFamily="2" charset="0"/>
              </a:defRPr>
            </a:lvl1pPr>
          </a:lstStyle>
          <a:p>
            <a:pPr marL="0" lvl="0">
              <a:lnSpc>
                <a:spcPts val="3400"/>
              </a:lnSpc>
            </a:pPr>
            <a:r>
              <a:rPr lang="en-US"/>
              <a:t>DTC Webinar Part 1 Objectives</a:t>
            </a:r>
          </a:p>
        </p:txBody>
      </p:sp>
      <p:sp>
        <p:nvSpPr>
          <p:cNvPr id="14" name="Content Placeholder 13">
            <a:extLst>
              <a:ext uri="{FF2B5EF4-FFF2-40B4-BE49-F238E27FC236}">
                <a16:creationId xmlns:a16="http://schemas.microsoft.com/office/drawing/2014/main" id="{134BFCAC-6E44-8240-AD1F-0FD66A835798}"/>
              </a:ext>
            </a:extLst>
          </p:cNvPr>
          <p:cNvSpPr>
            <a:spLocks noGrp="1"/>
          </p:cNvSpPr>
          <p:nvPr>
            <p:ph sz="quarter" idx="11" hasCustomPrompt="1"/>
          </p:nvPr>
        </p:nvSpPr>
        <p:spPr>
          <a:xfrm>
            <a:off x="941747" y="1664749"/>
            <a:ext cx="10678034" cy="4571459"/>
          </a:xfrm>
          <a:prstGeom prst="rect">
            <a:avLst/>
          </a:prstGeom>
        </p:spPr>
        <p:txBody>
          <a:bodyPr/>
          <a:lstStyle>
            <a:lvl1pPr marL="0" indent="0">
              <a:lnSpc>
                <a:spcPct val="120000"/>
              </a:lnSpc>
              <a:spcBef>
                <a:spcPts val="1800"/>
              </a:spcBef>
              <a:spcAft>
                <a:spcPts val="200"/>
              </a:spcAft>
              <a:buNone/>
              <a:defRPr lang="en-US" sz="2300" kern="1200" dirty="0" smtClean="0">
                <a:solidFill>
                  <a:srgbClr val="196CB5"/>
                </a:solidFill>
                <a:latin typeface="Roboto Slab Light" pitchFamily="2" charset="0"/>
                <a:ea typeface="Roboto Slab Light" pitchFamily="2" charset="0"/>
                <a:cs typeface="+mj-cs"/>
              </a:defRPr>
            </a:lvl1pPr>
            <a:lvl2pPr marL="400050" indent="-280988">
              <a:lnSpc>
                <a:spcPct val="120000"/>
              </a:lnSpc>
              <a:spcBef>
                <a:spcPts val="600"/>
              </a:spcBef>
              <a:spcAft>
                <a:spcPts val="600"/>
              </a:spcAft>
              <a:buClr>
                <a:srgbClr val="F26643"/>
              </a:buClr>
              <a:buSzPct val="130000"/>
              <a:buFont typeface="System Font Regular"/>
              <a:buChar char="★"/>
              <a:tabLst/>
              <a:defRPr lang="en-US" sz="15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749300" indent="-230188">
              <a:lnSpc>
                <a:spcPct val="120000"/>
              </a:lnSpc>
              <a:buClr>
                <a:srgbClr val="F36643"/>
              </a:buClr>
              <a:buFont typeface="Courier New" panose="02070309020205020404" pitchFamily="49" charset="0"/>
              <a:buChar char="o"/>
              <a:tabLst/>
              <a:defRPr sz="1000">
                <a:latin typeface="Open Sans" panose="020B0606030504020204" pitchFamily="34" charset="0"/>
                <a:ea typeface="Open Sans" panose="020B0606030504020204" pitchFamily="34" charset="0"/>
                <a:cs typeface="Open Sans" panose="020B0606030504020204" pitchFamily="34" charset="0"/>
              </a:defRPr>
            </a:lvl3pPr>
          </a:lstStyle>
          <a:p>
            <a:pPr lvl="0"/>
            <a:r>
              <a:rPr lang="en-US"/>
              <a:t>By the end of </a:t>
            </a:r>
          </a:p>
          <a:p>
            <a:pPr lvl="1"/>
            <a:r>
              <a:rPr lang="en-US"/>
              <a:t>Understand the tasks DTCs must perform:</a:t>
            </a:r>
          </a:p>
          <a:p>
            <a:pPr lvl="1"/>
            <a:r>
              <a:rPr lang="en-US"/>
              <a:t>Activate your account and access CAI systems;</a:t>
            </a:r>
          </a:p>
          <a:p>
            <a:pPr lvl="1"/>
            <a:r>
              <a:rPr lang="en-US"/>
              <a:t>Navigate the Test Information Distribution Engine (TIDE) interface;</a:t>
            </a:r>
          </a:p>
          <a:p>
            <a:pPr lvl="1"/>
            <a:r>
              <a:rPr lang="en-US"/>
              <a:t>Manage user accounts in TIDE;</a:t>
            </a:r>
          </a:p>
          <a:p>
            <a:pPr lvl="1"/>
            <a:r>
              <a:rPr lang="en-US"/>
              <a:t>Create test sessions in the Test Delivery System (TDS);</a:t>
            </a:r>
          </a:p>
          <a:p>
            <a:pPr lvl="1"/>
            <a:r>
              <a:rPr lang="en-US"/>
              <a:t>Enter student responses in the Data Entry Interface (DEI);</a:t>
            </a:r>
          </a:p>
          <a:p>
            <a:pPr lvl="1"/>
            <a:r>
              <a:rPr lang="en-US"/>
              <a:t>View student results in the Centralized Reporting System (CRS);</a:t>
            </a:r>
          </a:p>
          <a:p>
            <a:pPr lvl="1"/>
            <a:r>
              <a:rPr lang="en-US"/>
              <a:t>Access trainings in the Learning Management System (LMS).</a:t>
            </a:r>
          </a:p>
          <a:p>
            <a:pPr lvl="1"/>
            <a:endParaRPr lang="en-US"/>
          </a:p>
        </p:txBody>
      </p:sp>
    </p:spTree>
    <p:extLst>
      <p:ext uri="{BB962C8B-B14F-4D97-AF65-F5344CB8AC3E}">
        <p14:creationId xmlns:p14="http://schemas.microsoft.com/office/powerpoint/2010/main" val="17460743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6482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 Column (Format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1828799" y="185130"/>
            <a:ext cx="9939603" cy="962338"/>
          </a:xfrm>
        </p:spPr>
        <p:txBody>
          <a:bodyPr anchor="ctr">
            <a:normAutofit/>
          </a:bodyPr>
          <a:lstStyle>
            <a:lvl1pPr algn="l">
              <a:defRPr sz="3800">
                <a:solidFill>
                  <a:schemeClr val="accent1"/>
                </a:solidFill>
                <a:latin typeface="+mn-lt"/>
              </a:defRPr>
            </a:lvl1pPr>
          </a:lstStyle>
          <a:p>
            <a:r>
              <a:rPr lang="en-US"/>
              <a:t>Title</a:t>
            </a:r>
          </a:p>
        </p:txBody>
      </p:sp>
      <p:sp>
        <p:nvSpPr>
          <p:cNvPr id="15" name="Slide Number Placeholder 5">
            <a:extLst>
              <a:ext uri="{FF2B5EF4-FFF2-40B4-BE49-F238E27FC236}">
                <a16:creationId xmlns:a16="http://schemas.microsoft.com/office/drawing/2014/main" id="{09E267B3-F1CB-40B7-9DB6-9D76B539B5CC}"/>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7" name="Graphic 6">
            <a:extLst>
              <a:ext uri="{FF2B5EF4-FFF2-40B4-BE49-F238E27FC236}">
                <a16:creationId xmlns:a16="http://schemas.microsoft.com/office/drawing/2014/main" id="{8D88CEE8-FE3F-48AB-8188-5B658D0CD96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3838" y="287865"/>
            <a:ext cx="1391922" cy="695962"/>
          </a:xfrm>
          <a:prstGeom prst="rect">
            <a:avLst/>
          </a:prstGeom>
        </p:spPr>
      </p:pic>
      <p:sp>
        <p:nvSpPr>
          <p:cNvPr id="8" name="Content Placeholder 2">
            <a:extLst>
              <a:ext uri="{FF2B5EF4-FFF2-40B4-BE49-F238E27FC236}">
                <a16:creationId xmlns:a16="http://schemas.microsoft.com/office/drawing/2014/main" id="{5ACC9B38-75A2-45DB-A418-ED0FE367F845}"/>
              </a:ext>
            </a:extLst>
          </p:cNvPr>
          <p:cNvSpPr>
            <a:spLocks noGrp="1"/>
          </p:cNvSpPr>
          <p:nvPr>
            <p:ph idx="1" hasCustomPrompt="1"/>
          </p:nvPr>
        </p:nvSpPr>
        <p:spPr>
          <a:xfrm>
            <a:off x="438912" y="1438586"/>
            <a:ext cx="11329490" cy="4496686"/>
          </a:xfrm>
          <a:prstGeom prst="rect">
            <a:avLst/>
          </a:prstGeom>
        </p:spPr>
        <p:txBody>
          <a:bodyPr/>
          <a:lstStyle>
            <a:lvl1pPr>
              <a:lnSpc>
                <a:spcPct val="100000"/>
              </a:lnSpc>
              <a:spcBef>
                <a:spcPts val="0"/>
              </a:spcBef>
              <a:buClr>
                <a:schemeClr val="accent2"/>
              </a:buClr>
              <a:defRPr sz="2400">
                <a:solidFill>
                  <a:schemeClr val="tx1"/>
                </a:solidFill>
              </a:defRPr>
            </a:lvl1pPr>
            <a:lvl2pPr>
              <a:lnSpc>
                <a:spcPct val="100000"/>
              </a:lnSpc>
              <a:spcBef>
                <a:spcPts val="0"/>
              </a:spcBef>
              <a:buClr>
                <a:schemeClr val="accent2"/>
              </a:buClr>
              <a:defRPr sz="2400">
                <a:solidFill>
                  <a:schemeClr val="tx1"/>
                </a:solidFill>
              </a:defRPr>
            </a:lvl2pPr>
            <a:lvl3pPr>
              <a:lnSpc>
                <a:spcPct val="100000"/>
              </a:lnSpc>
              <a:spcBef>
                <a:spcPts val="0"/>
              </a:spcBef>
              <a:buClr>
                <a:schemeClr val="accent2"/>
              </a:buClr>
              <a:defRPr sz="2400">
                <a:solidFill>
                  <a:schemeClr val="tx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Tree>
    <p:extLst>
      <p:ext uri="{BB962C8B-B14F-4D97-AF65-F5344CB8AC3E}">
        <p14:creationId xmlns:p14="http://schemas.microsoft.com/office/powerpoint/2010/main" val="5235892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27368469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Calibri" panose="020F0502020204030204" pitchFamily="34" charset="0"/>
                <a:cs typeface="Calibri" panose="020F0502020204030204" pitchFamily="34" charset="0"/>
              </a:defRPr>
            </a:lvl1pPr>
          </a:lstStyle>
          <a:p>
            <a:r>
              <a:rPr lang="en-US"/>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23075220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DRAFT</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marL="1600200" indent="-228600">
              <a:buFont typeface="Wingdings" pitchFamily="2" charset="2"/>
              <a:buChar char="§"/>
              <a:defRPr baseline="0">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40894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02354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Calibri" panose="020F0502020204030204" pitchFamily="34" charset="0"/>
                <a:cs typeface="Calibri" panose="020F0502020204030204" pitchFamily="34" charset="0"/>
              </a:defRPr>
            </a:lvl2pPr>
            <a:lvl3pPr>
              <a:buClr>
                <a:srgbClr val="4472C4"/>
              </a:buClr>
              <a:defRPr>
                <a:latin typeface="Calibri" panose="020F0502020204030204" pitchFamily="34" charset="0"/>
                <a:cs typeface="Calibri" panose="020F0502020204030204" pitchFamily="34" charset="0"/>
              </a:defRPr>
            </a:lvl3pPr>
            <a:lvl4pPr marL="1600200" indent="-228600">
              <a:buClr>
                <a:srgbClr val="C00000"/>
              </a:buClr>
              <a:buFont typeface="Wingdings" pitchFamily="2" charset="2"/>
              <a:buChar char="§"/>
              <a:defRPr>
                <a:latin typeface="+mj-lt"/>
                <a:cs typeface="Calibri" panose="020F0502020204030204" pitchFamily="34" charset="0"/>
              </a:defRPr>
            </a:lvl4pPr>
            <a:lvl5pPr>
              <a:buClr>
                <a:srgbClr val="DA3E26"/>
              </a:buClr>
              <a:defRPr b="0">
                <a:latin typeface="+mj-lt"/>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45622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866271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Tree>
    <p:extLst>
      <p:ext uri="{BB962C8B-B14F-4D97-AF65-F5344CB8AC3E}">
        <p14:creationId xmlns:p14="http://schemas.microsoft.com/office/powerpoint/2010/main" val="34221743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32422699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Calibri" panose="020F0502020204030204" pitchFamily="34" charset="0"/>
                <a:cs typeface="Calibri" panose="020F0502020204030204" pitchFamily="34" charset="0"/>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29561116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Object - text on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6566064"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42259733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Object - text on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5848698" y="1563757"/>
            <a:ext cx="5534025" cy="4644538"/>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2" name="Text Placeholder 10"/>
          <p:cNvSpPr>
            <a:spLocks noGrp="1"/>
          </p:cNvSpPr>
          <p:nvPr>
            <p:ph type="body" sz="quarter" idx="15"/>
          </p:nvPr>
        </p:nvSpPr>
        <p:spPr>
          <a:xfrm>
            <a:off x="388288" y="1563757"/>
            <a:ext cx="5101055" cy="4644538"/>
          </a:xfrm>
          <a:solidFill>
            <a:srgbClr val="0D6CB9"/>
          </a:solidFill>
        </p:spPr>
        <p:txBody>
          <a:bodyPr lIns="365760" tIns="365760" rIns="365760" bIns="365760"/>
          <a:lstStyle>
            <a:lvl1pPr marL="0" indent="0">
              <a:buNone/>
              <a:defRPr>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19492030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bject - text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Calibri" panose="020F0502020204030204" pitchFamily="34" charset="0"/>
                <a:cs typeface="Calibri" panose="020F0502020204030204" pitchFamily="34" charset="0"/>
              </a:defRPr>
            </a:lvl1pPr>
          </a:lstStyle>
          <a:p>
            <a:pPr lvl="0"/>
            <a:endParaRPr lang="en-US"/>
          </a:p>
        </p:txBody>
      </p:sp>
      <p:sp>
        <p:nvSpPr>
          <p:cNvPr id="11" name="Text Placeholder 10"/>
          <p:cNvSpPr>
            <a:spLocks noGrp="1"/>
          </p:cNvSpPr>
          <p:nvPr>
            <p:ph type="body" sz="quarter" idx="14"/>
          </p:nvPr>
        </p:nvSpPr>
        <p:spPr>
          <a:xfrm>
            <a:off x="518193" y="1620838"/>
            <a:ext cx="5101055" cy="4603750"/>
          </a:xfrm>
        </p:spPr>
        <p:txBody>
          <a:bodyPr anchor="t"/>
          <a:lstStyle>
            <a:lvl1pPr marL="0" indent="0">
              <a:buNone/>
              <a:defRPr>
                <a:solidFill>
                  <a:schemeClr val="tx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12707633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Calibri" panose="020F0502020204030204" pitchFamily="34" charset="0"/>
                <a:cs typeface="Calibri" panose="020F0502020204030204" pitchFamily="34" charset="0"/>
              </a:defRPr>
            </a:lvl1pPr>
          </a:lstStyle>
          <a:p>
            <a:endParaRPr lang="en-US"/>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Calibri" panose="020F0502020204030204" pitchFamily="34" charset="0"/>
                <a:cs typeface="Calibri" panose="020F0502020204030204" pitchFamily="34" charset="0"/>
              </a:defRPr>
            </a:lvl1pPr>
          </a:lstStyle>
          <a:p>
            <a:pPr lvl="0"/>
            <a:endParaRPr lang="en-US"/>
          </a:p>
        </p:txBody>
      </p:sp>
    </p:spTree>
    <p:extLst>
      <p:ext uri="{BB962C8B-B14F-4D97-AF65-F5344CB8AC3E}">
        <p14:creationId xmlns:p14="http://schemas.microsoft.com/office/powerpoint/2010/main" val="26525663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Calibri" panose="020F0502020204030204" pitchFamily="34" charset="0"/>
                <a:cs typeface="Calibri" panose="020F0502020204030204" pitchFamily="34" charset="0"/>
              </a:defRPr>
            </a:lvl1pPr>
          </a:lstStyle>
          <a:p>
            <a:pPr lvl="0"/>
            <a:r>
              <a:rPr lang="en-US"/>
              <a:t>Contact Communications for custom timelines</a:t>
            </a:r>
          </a:p>
        </p:txBody>
      </p:sp>
    </p:spTree>
    <p:extLst>
      <p:ext uri="{BB962C8B-B14F-4D97-AF65-F5344CB8AC3E}">
        <p14:creationId xmlns:p14="http://schemas.microsoft.com/office/powerpoint/2010/main" val="38068576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a:solidFill>
                  <a:schemeClr val="tx1">
                    <a:lumMod val="50000"/>
                    <a:lumOff val="50000"/>
                  </a:schemeClr>
                </a:solidFill>
              </a:endParaRPr>
            </a:p>
          </p:txBody>
        </p:sp>
        <p:pic>
          <p:nvPicPr>
            <p:cNvPr id="53" name="Graphic 52" title="Flag Icon"/>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Calibri" panose="020F0502020204030204" pitchFamily="34" charset="0"/>
                <a:cs typeface="Calibri" panose="020F0502020204030204" pitchFamily="34" charset="0"/>
              </a:defRPr>
            </a:lvl1pPr>
          </a:lstStyle>
          <a:p>
            <a:pPr lvl="0"/>
            <a:r>
              <a:rPr lang="en-US"/>
              <a:t>Contact Communications for custom timelines</a:t>
            </a:r>
          </a:p>
        </p:txBody>
      </p:sp>
    </p:spTree>
    <p:extLst>
      <p:ext uri="{BB962C8B-B14F-4D97-AF65-F5344CB8AC3E}">
        <p14:creationId xmlns:p14="http://schemas.microsoft.com/office/powerpoint/2010/main" val="2938825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melin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64632" y="224589"/>
            <a:ext cx="9574714" cy="737937"/>
          </a:xfrm>
        </p:spPr>
        <p:txBody>
          <a:bodyPr/>
          <a:lstStyle/>
          <a:p>
            <a:r>
              <a:rPr lang="en-US"/>
              <a:t>Annual Contract and Purchasing Timeline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9" name="TextBox 28"/>
          <p:cNvSpPr txBox="1"/>
          <p:nvPr userDrawn="1"/>
        </p:nvSpPr>
        <p:spPr>
          <a:xfrm>
            <a:off x="526775" y="2937882"/>
            <a:ext cx="1063486" cy="252579"/>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Q1 – Sept. Oct. Nov.</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09/15</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09/15</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140763" y="2940070"/>
            <a:ext cx="1009603" cy="250391"/>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Q2 – Dec. Jan. Feb.</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11/30</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645424" y="2930904"/>
            <a:ext cx="1055659" cy="249618"/>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Q3 – Mar. Apr. May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03/15</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6" name="TextBox 45"/>
          <p:cNvSpPr txBox="1"/>
          <p:nvPr userDrawn="1"/>
        </p:nvSpPr>
        <p:spPr>
          <a:xfrm>
            <a:off x="8179904" y="2941983"/>
            <a:ext cx="1299592" cy="224658"/>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Q4 – Jun. Jul. Aug.</a:t>
            </a:r>
          </a:p>
        </p:txBody>
      </p:sp>
      <p:sp>
        <p:nvSpPr>
          <p:cNvPr id="47" name="Oval 46" title="Milestone Number"/>
          <p:cNvSpPr/>
          <p:nvPr userDrawn="1"/>
        </p:nvSpPr>
        <p:spPr>
          <a:xfrm>
            <a:off x="98576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07/01</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623338" y="3936872"/>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59" name="Oval 58" title="Quarter Background Cirlce"/>
            <p:cNvSpPr/>
            <p:nvPr/>
          </p:nvSpPr>
          <p:spPr>
            <a:xfrm>
              <a:off x="1104445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userDrawn="1"/>
          </p:nvSpPr>
          <p:spPr>
            <a:xfrm>
              <a:off x="103748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6640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userDrawn="1"/>
          </p:nvSpPr>
          <p:spPr>
            <a:xfrm>
              <a:off x="896658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69" name="Group 68" title="Year 3"/>
          <p:cNvGrpSpPr/>
          <p:nvPr userDrawn="1"/>
        </p:nvGrpSpPr>
        <p:grpSpPr>
          <a:xfrm>
            <a:off x="5886628" y="3119046"/>
            <a:ext cx="2784204" cy="562188"/>
            <a:chOff x="5886628" y="3119046"/>
            <a:chExt cx="2784204" cy="562188"/>
          </a:xfrm>
        </p:grpSpPr>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userDrawn="1"/>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userDrawn="1"/>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userDrawn="1"/>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sp>
        <p:nvSpPr>
          <p:cNvPr id="113" name="Text Placeholder 8"/>
          <p:cNvSpPr>
            <a:spLocks noGrp="1"/>
          </p:cNvSpPr>
          <p:nvPr>
            <p:ph type="body" sz="quarter" idx="17" hasCustomPrompt="1"/>
          </p:nvPr>
        </p:nvSpPr>
        <p:spPr>
          <a:xfrm>
            <a:off x="594428" y="4927573"/>
            <a:ext cx="1386772"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Annual HUB report (Sept.-Aug.)</a:t>
            </a:r>
          </a:p>
          <a:p>
            <a:pPr lvl="0"/>
            <a:r>
              <a:rPr lang="en-US"/>
              <a:t>HUB Quarterly Performance Measures (TGC §2161.123)</a:t>
            </a:r>
          </a:p>
          <a:p>
            <a:pPr lvl="0"/>
            <a:r>
              <a:rPr lang="en-US"/>
              <a:t>GAA Cost Containment</a:t>
            </a:r>
          </a:p>
          <a:p>
            <a:pPr lvl="0"/>
            <a:r>
              <a:rPr lang="en-US"/>
              <a:t>LBB 10% Contract Quarterly Reporting Requirement</a:t>
            </a:r>
          </a:p>
          <a:p>
            <a:pPr lvl="0"/>
            <a:endParaRPr lang="en-US"/>
          </a:p>
          <a:p>
            <a:pPr lvl="0"/>
            <a:endParaRPr lang="en-US"/>
          </a:p>
        </p:txBody>
      </p:sp>
      <p:sp>
        <p:nvSpPr>
          <p:cNvPr id="119" name="Text Placeholder 8">
            <a:extLst>
              <a:ext uri="{FF2B5EF4-FFF2-40B4-BE49-F238E27FC236}">
                <a16:creationId xmlns:a16="http://schemas.microsoft.com/office/drawing/2014/main" id="{28169143-4091-1144-8873-856232A9091E}"/>
              </a:ext>
            </a:extLst>
          </p:cNvPr>
          <p:cNvSpPr>
            <a:spLocks noGrp="1"/>
          </p:cNvSpPr>
          <p:nvPr>
            <p:ph type="body" sz="quarter" idx="28" hasCustomPrompt="1"/>
          </p:nvPr>
        </p:nvSpPr>
        <p:spPr>
          <a:xfrm>
            <a:off x="9844832" y="1437950"/>
            <a:ext cx="1743788" cy="428172"/>
          </a:xfrm>
          <a:prstGeom prst="rect">
            <a:avLst/>
          </a:prstGeom>
          <a:solidFill>
            <a:schemeClr val="accent2"/>
          </a:solidFill>
        </p:spPr>
        <p:txBody>
          <a:bodyPr anchor="ctr">
            <a:noAutofit/>
          </a:bodyPr>
          <a:lstStyle>
            <a:lvl1pPr marL="0" indent="0" algn="ctr">
              <a:lnSpc>
                <a:spcPct val="100000"/>
              </a:lnSpc>
              <a:spcBef>
                <a:spcPts val="0"/>
              </a:spcBef>
              <a:buNone/>
              <a:defRPr sz="1800" b="1" baseline="30000">
                <a:solidFill>
                  <a:schemeClr val="bg1"/>
                </a:solidFill>
              </a:defRPr>
            </a:lvl1pPr>
          </a:lstStyle>
          <a:p>
            <a:pPr lvl="0"/>
            <a:r>
              <a:rPr lang="en-US"/>
              <a:t>Monthly</a:t>
            </a:r>
          </a:p>
        </p:txBody>
      </p:sp>
      <p:sp>
        <p:nvSpPr>
          <p:cNvPr id="123" name="Text Placeholder 8">
            <a:extLst>
              <a:ext uri="{FF2B5EF4-FFF2-40B4-BE49-F238E27FC236}">
                <a16:creationId xmlns:a16="http://schemas.microsoft.com/office/drawing/2014/main" id="{F827F626-7C22-CE4B-A186-777BC1FB72C5}"/>
              </a:ext>
            </a:extLst>
          </p:cNvPr>
          <p:cNvSpPr>
            <a:spLocks noGrp="1"/>
          </p:cNvSpPr>
          <p:nvPr>
            <p:ph type="body" sz="quarter" idx="29" hasCustomPrompt="1"/>
          </p:nvPr>
        </p:nvSpPr>
        <p:spPr>
          <a:xfrm>
            <a:off x="654050" y="1682750"/>
            <a:ext cx="1365250" cy="438150"/>
          </a:xfrm>
          <a:prstGeom prst="rect">
            <a:avLst/>
          </a:prstGeom>
        </p:spPr>
        <p:txBody>
          <a:bodyPr>
            <a:noAutofit/>
          </a:bodyPr>
          <a:lstStyle>
            <a:lvl1pPr marL="0" indent="0" algn="l">
              <a:lnSpc>
                <a:spcPct val="100000"/>
              </a:lnSpc>
              <a:spcBef>
                <a:spcPts val="0"/>
              </a:spcBef>
              <a:spcAft>
                <a:spcPts val="400"/>
              </a:spcAft>
              <a:buNone/>
              <a:defRPr sz="900"/>
            </a:lvl1pPr>
          </a:lstStyle>
          <a:p>
            <a:pPr lvl="0"/>
            <a:r>
              <a:rPr lang="en-US"/>
              <a:t>DIR Bulk Purchase Orders</a:t>
            </a:r>
          </a:p>
          <a:p>
            <a:pPr lvl="0"/>
            <a:r>
              <a:rPr lang="en-US"/>
              <a:t>TPPD Exceptions Report</a:t>
            </a:r>
          </a:p>
          <a:p>
            <a:pPr lvl="0"/>
            <a:endParaRPr lang="en-US"/>
          </a:p>
          <a:p>
            <a:pPr lvl="0"/>
            <a:endParaRPr lang="en-US"/>
          </a:p>
        </p:txBody>
      </p:sp>
      <p:sp>
        <p:nvSpPr>
          <p:cNvPr id="124" name="Oval 123" title="Milestone Number">
            <a:extLst>
              <a:ext uri="{FF2B5EF4-FFF2-40B4-BE49-F238E27FC236}">
                <a16:creationId xmlns:a16="http://schemas.microsoft.com/office/drawing/2014/main" id="{4D75BE33-C9A8-2346-A2F7-497F23EAEBEA}"/>
              </a:ext>
            </a:extLst>
          </p:cNvPr>
          <p:cNvSpPr/>
          <p:nvPr userDrawn="1"/>
        </p:nvSpPr>
        <p:spPr>
          <a:xfrm>
            <a:off x="2458716"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10/15</a:t>
            </a:r>
          </a:p>
        </p:txBody>
      </p:sp>
      <p:pic>
        <p:nvPicPr>
          <p:cNvPr id="125" name="Graphic 124" title="callout">
            <a:extLst>
              <a:ext uri="{FF2B5EF4-FFF2-40B4-BE49-F238E27FC236}">
                <a16:creationId xmlns:a16="http://schemas.microsoft.com/office/drawing/2014/main" id="{786C7B64-0C01-384F-8E83-D54BDD54B2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243882" y="3915499"/>
            <a:ext cx="581025" cy="295275"/>
          </a:xfrm>
          <a:prstGeom prst="rect">
            <a:avLst/>
          </a:prstGeom>
        </p:spPr>
      </p:pic>
      <p:sp>
        <p:nvSpPr>
          <p:cNvPr id="126" name="Text Placeholder 8">
            <a:extLst>
              <a:ext uri="{FF2B5EF4-FFF2-40B4-BE49-F238E27FC236}">
                <a16:creationId xmlns:a16="http://schemas.microsoft.com/office/drawing/2014/main" id="{10A2847B-C2A5-E04C-8FB9-175735ADDBFF}"/>
              </a:ext>
            </a:extLst>
          </p:cNvPr>
          <p:cNvSpPr>
            <a:spLocks noGrp="1"/>
          </p:cNvSpPr>
          <p:nvPr>
            <p:ph type="body" sz="quarter" idx="30" hasCustomPrompt="1"/>
          </p:nvPr>
        </p:nvSpPr>
        <p:spPr>
          <a:xfrm>
            <a:off x="2038350" y="4927573"/>
            <a:ext cx="1390650"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Annual Contract Plan- identify and create time lines for anticipated new contract projects</a:t>
            </a:r>
          </a:p>
          <a:p>
            <a:pPr lvl="0"/>
            <a:r>
              <a:rPr lang="en-US"/>
              <a:t>1. Renewal Plans</a:t>
            </a:r>
          </a:p>
          <a:p>
            <a:pPr lvl="0"/>
            <a:r>
              <a:rPr lang="en-US"/>
              <a:t>2. Close-Out Notifications</a:t>
            </a:r>
          </a:p>
          <a:p>
            <a:pPr lvl="0"/>
            <a:endParaRPr lang="en-US"/>
          </a:p>
          <a:p>
            <a:pPr lvl="0"/>
            <a:endParaRPr lang="en-US"/>
          </a:p>
          <a:p>
            <a:pPr lvl="0"/>
            <a:endParaRPr lang="en-US"/>
          </a:p>
        </p:txBody>
      </p:sp>
      <p:sp>
        <p:nvSpPr>
          <p:cNvPr id="127" name="Oval 126" title="Milestone Number">
            <a:extLst>
              <a:ext uri="{FF2B5EF4-FFF2-40B4-BE49-F238E27FC236}">
                <a16:creationId xmlns:a16="http://schemas.microsoft.com/office/drawing/2014/main" id="{E72CEB5D-6515-3C43-B0F2-2437B82150C4}"/>
              </a:ext>
            </a:extLst>
          </p:cNvPr>
          <p:cNvSpPr/>
          <p:nvPr userDrawn="1"/>
        </p:nvSpPr>
        <p:spPr>
          <a:xfrm>
            <a:off x="2528731"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10/30</a:t>
            </a:r>
          </a:p>
        </p:txBody>
      </p:sp>
      <p:pic>
        <p:nvPicPr>
          <p:cNvPr id="128" name="Graphic 127" title="callout">
            <a:extLst>
              <a:ext uri="{FF2B5EF4-FFF2-40B4-BE49-F238E27FC236}">
                <a16:creationId xmlns:a16="http://schemas.microsoft.com/office/drawing/2014/main" id="{FCE32AF8-F75A-BF47-BFA0-644B6BA6CE8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587625" y="2801036"/>
            <a:ext cx="581025" cy="295275"/>
          </a:xfrm>
          <a:prstGeom prst="rect">
            <a:avLst/>
          </a:prstGeom>
        </p:spPr>
      </p:pic>
      <p:sp>
        <p:nvSpPr>
          <p:cNvPr id="129" name="Text Placeholder 8">
            <a:extLst>
              <a:ext uri="{FF2B5EF4-FFF2-40B4-BE49-F238E27FC236}">
                <a16:creationId xmlns:a16="http://schemas.microsoft.com/office/drawing/2014/main" id="{BFCEF65C-535D-FD41-9304-D1D40EB22198}"/>
              </a:ext>
            </a:extLst>
          </p:cNvPr>
          <p:cNvSpPr>
            <a:spLocks noGrp="1"/>
          </p:cNvSpPr>
          <p:nvPr>
            <p:ph type="body" sz="quarter" idx="31" hasCustomPrompt="1"/>
          </p:nvPr>
        </p:nvSpPr>
        <p:spPr>
          <a:xfrm>
            <a:off x="2130409" y="1611354"/>
            <a:ext cx="1171591" cy="650793"/>
          </a:xfrm>
          <a:prstGeom prst="rect">
            <a:avLst/>
          </a:prstGeom>
        </p:spPr>
        <p:txBody>
          <a:bodyPr>
            <a:noAutofit/>
          </a:bodyPr>
          <a:lstStyle>
            <a:lvl1pPr marL="0" indent="0" algn="l">
              <a:lnSpc>
                <a:spcPct val="100000"/>
              </a:lnSpc>
              <a:spcBef>
                <a:spcPts val="0"/>
              </a:spcBef>
              <a:spcAft>
                <a:spcPts val="400"/>
              </a:spcAft>
              <a:buNone/>
              <a:defRPr sz="900"/>
            </a:lvl1pPr>
          </a:lstStyle>
          <a:p>
            <a:pPr lvl="0"/>
            <a:r>
              <a:rPr lang="en-US"/>
              <a:t>Estimate of Expected Contract Awards </a:t>
            </a:r>
            <a:br>
              <a:rPr lang="en-US"/>
            </a:br>
            <a:r>
              <a:rPr lang="en-US"/>
              <a:t>(TGC §2161.183)</a:t>
            </a:r>
          </a:p>
          <a:p>
            <a:pPr lvl="0"/>
            <a:endParaRPr lang="en-US"/>
          </a:p>
        </p:txBody>
      </p:sp>
      <p:sp>
        <p:nvSpPr>
          <p:cNvPr id="130" name="Text Placeholder 8">
            <a:extLst>
              <a:ext uri="{FF2B5EF4-FFF2-40B4-BE49-F238E27FC236}">
                <a16:creationId xmlns:a16="http://schemas.microsoft.com/office/drawing/2014/main" id="{5784FB33-CC4D-BC4F-B5B0-8B4B4301D308}"/>
              </a:ext>
            </a:extLst>
          </p:cNvPr>
          <p:cNvSpPr>
            <a:spLocks noGrp="1"/>
          </p:cNvSpPr>
          <p:nvPr>
            <p:ph type="body" sz="quarter" idx="32" hasCustomPrompt="1"/>
          </p:nvPr>
        </p:nvSpPr>
        <p:spPr>
          <a:xfrm>
            <a:off x="5825929" y="2139820"/>
            <a:ext cx="1718890" cy="696686"/>
          </a:xfrm>
          <a:prstGeom prst="rect">
            <a:avLst/>
          </a:prstGeom>
        </p:spPr>
        <p:txBody>
          <a:bodyPr/>
          <a:lstStyle>
            <a:lvl1pPr marL="0" indent="0" algn="l">
              <a:lnSpc>
                <a:spcPct val="100000"/>
              </a:lnSpc>
              <a:spcBef>
                <a:spcPts val="0"/>
              </a:spcBef>
              <a:spcAft>
                <a:spcPts val="400"/>
              </a:spcAft>
              <a:buNone/>
              <a:defRPr sz="1600" baseline="30000"/>
            </a:lvl1pPr>
          </a:lstStyle>
          <a:p>
            <a:pPr lvl="0"/>
            <a:r>
              <a:rPr lang="en-US"/>
              <a:t>HUB Quarterly Performance Measures</a:t>
            </a:r>
          </a:p>
          <a:p>
            <a:pPr lvl="0"/>
            <a:r>
              <a:rPr lang="en-US"/>
              <a:t>LBB 10% Contract Quarterly Reporting Requirement</a:t>
            </a:r>
          </a:p>
          <a:p>
            <a:pPr lvl="0"/>
            <a:endParaRPr lang="en-US"/>
          </a:p>
        </p:txBody>
      </p:sp>
      <p:sp>
        <p:nvSpPr>
          <p:cNvPr id="131" name="Text Placeholder 8">
            <a:extLst>
              <a:ext uri="{FF2B5EF4-FFF2-40B4-BE49-F238E27FC236}">
                <a16:creationId xmlns:a16="http://schemas.microsoft.com/office/drawing/2014/main" id="{856BB2F3-E27D-AE40-9B01-A34C01FB714C}"/>
              </a:ext>
            </a:extLst>
          </p:cNvPr>
          <p:cNvSpPr>
            <a:spLocks noGrp="1"/>
          </p:cNvSpPr>
          <p:nvPr>
            <p:ph type="body" sz="quarter" idx="33" hasCustomPrompt="1"/>
          </p:nvPr>
        </p:nvSpPr>
        <p:spPr>
          <a:xfrm>
            <a:off x="3397250" y="4927573"/>
            <a:ext cx="1174750"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Procurement Plan to CPD Amy Comeaux (check SPD website)</a:t>
            </a:r>
          </a:p>
          <a:p>
            <a:pPr lvl="0"/>
            <a:endParaRPr lang="en-US"/>
          </a:p>
          <a:p>
            <a:pPr lvl="0"/>
            <a:endParaRPr lang="en-US"/>
          </a:p>
        </p:txBody>
      </p:sp>
      <p:sp>
        <p:nvSpPr>
          <p:cNvPr id="132" name="Oval 131" title="Milestone Number">
            <a:extLst>
              <a:ext uri="{FF2B5EF4-FFF2-40B4-BE49-F238E27FC236}">
                <a16:creationId xmlns:a16="http://schemas.microsoft.com/office/drawing/2014/main" id="{4F17533B-5405-F641-AB95-83D4FAC98193}"/>
              </a:ext>
            </a:extLst>
          </p:cNvPr>
          <p:cNvSpPr/>
          <p:nvPr userDrawn="1"/>
        </p:nvSpPr>
        <p:spPr>
          <a:xfrm>
            <a:off x="3820972" y="2133143"/>
            <a:ext cx="407673" cy="407673"/>
          </a:xfrm>
          <a:prstGeom prst="ellipse">
            <a:avLst/>
          </a:prstGeom>
          <a:solidFill>
            <a:schemeClr val="accent6">
              <a:lumMod val="7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12/01</a:t>
            </a:r>
          </a:p>
        </p:txBody>
      </p:sp>
      <p:pic>
        <p:nvPicPr>
          <p:cNvPr id="133" name="Graphic 132" title="callout">
            <a:extLst>
              <a:ext uri="{FF2B5EF4-FFF2-40B4-BE49-F238E27FC236}">
                <a16:creationId xmlns:a16="http://schemas.microsoft.com/office/drawing/2014/main" id="{0DD48066-A7E5-0042-9777-776C17B6DC1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879866" y="2801036"/>
            <a:ext cx="581025" cy="295275"/>
          </a:xfrm>
          <a:prstGeom prst="rect">
            <a:avLst/>
          </a:prstGeom>
        </p:spPr>
      </p:pic>
      <p:sp>
        <p:nvSpPr>
          <p:cNvPr id="134" name="Text Placeholder 8">
            <a:extLst>
              <a:ext uri="{FF2B5EF4-FFF2-40B4-BE49-F238E27FC236}">
                <a16:creationId xmlns:a16="http://schemas.microsoft.com/office/drawing/2014/main" id="{000E3822-F0A6-9646-AA9F-4C95CB9AE77D}"/>
              </a:ext>
            </a:extLst>
          </p:cNvPr>
          <p:cNvSpPr>
            <a:spLocks noGrp="1"/>
          </p:cNvSpPr>
          <p:nvPr>
            <p:ph type="body" sz="quarter" idx="34" hasCustomPrompt="1"/>
          </p:nvPr>
        </p:nvSpPr>
        <p:spPr>
          <a:xfrm>
            <a:off x="3397250" y="1491092"/>
            <a:ext cx="1416050" cy="617495"/>
          </a:xfrm>
          <a:prstGeom prst="rect">
            <a:avLst/>
          </a:prstGeom>
        </p:spPr>
        <p:txBody>
          <a:bodyPr>
            <a:noAutofit/>
          </a:bodyPr>
          <a:lstStyle>
            <a:lvl1pPr marL="0" indent="0" algn="l">
              <a:lnSpc>
                <a:spcPct val="100000"/>
              </a:lnSpc>
              <a:spcBef>
                <a:spcPts val="0"/>
              </a:spcBef>
              <a:spcAft>
                <a:spcPts val="400"/>
              </a:spcAft>
              <a:buNone/>
              <a:defRPr sz="900"/>
            </a:lvl1pPr>
          </a:lstStyle>
          <a:p>
            <a:pPr lvl="0"/>
            <a:r>
              <a:rPr lang="en-US"/>
              <a:t>HUB Assessment Submit to CPA and LBB via email (contingent upon legislation each biennium)</a:t>
            </a:r>
          </a:p>
        </p:txBody>
      </p:sp>
      <p:sp>
        <p:nvSpPr>
          <p:cNvPr id="136" name="Oval 135" title="Milestone Number">
            <a:extLst>
              <a:ext uri="{FF2B5EF4-FFF2-40B4-BE49-F238E27FC236}">
                <a16:creationId xmlns:a16="http://schemas.microsoft.com/office/drawing/2014/main" id="{DE98FC73-0C8C-8B46-A1B5-416087872FCE}"/>
              </a:ext>
            </a:extLst>
          </p:cNvPr>
          <p:cNvSpPr/>
          <p:nvPr userDrawn="1"/>
        </p:nvSpPr>
        <p:spPr>
          <a:xfrm>
            <a:off x="506549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12/31</a:t>
            </a:r>
          </a:p>
        </p:txBody>
      </p:sp>
      <p:pic>
        <p:nvPicPr>
          <p:cNvPr id="137" name="Graphic 136" title="callout">
            <a:extLst>
              <a:ext uri="{FF2B5EF4-FFF2-40B4-BE49-F238E27FC236}">
                <a16:creationId xmlns:a16="http://schemas.microsoft.com/office/drawing/2014/main" id="{08A72B5B-F0BE-E24F-B342-AD98EA8DFCA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4810534" y="3926541"/>
            <a:ext cx="581025" cy="295275"/>
          </a:xfrm>
          <a:prstGeom prst="rect">
            <a:avLst/>
          </a:prstGeom>
        </p:spPr>
      </p:pic>
      <p:sp>
        <p:nvSpPr>
          <p:cNvPr id="138" name="Text Placeholder 8">
            <a:extLst>
              <a:ext uri="{FF2B5EF4-FFF2-40B4-BE49-F238E27FC236}">
                <a16:creationId xmlns:a16="http://schemas.microsoft.com/office/drawing/2014/main" id="{044622AD-9D53-AE4B-BAEA-A496EAFA22C9}"/>
              </a:ext>
            </a:extLst>
          </p:cNvPr>
          <p:cNvSpPr>
            <a:spLocks noGrp="1"/>
          </p:cNvSpPr>
          <p:nvPr>
            <p:ph type="body" sz="quarter" idx="35" hasCustomPrompt="1"/>
          </p:nvPr>
        </p:nvSpPr>
        <p:spPr>
          <a:xfrm>
            <a:off x="4635500" y="4927573"/>
            <a:ext cx="1263650"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Agency Progress Reports (https://</a:t>
            </a:r>
            <a:r>
              <a:rPr lang="en-US" err="1"/>
              <a:t>gov.texas.gov</a:t>
            </a:r>
            <a:r>
              <a:rPr lang="en-US"/>
              <a:t>/organization/</a:t>
            </a:r>
            <a:r>
              <a:rPr lang="en-US" err="1"/>
              <a:t>bpp</a:t>
            </a:r>
            <a:r>
              <a:rPr lang="en-US"/>
              <a:t>)</a:t>
            </a:r>
          </a:p>
          <a:p>
            <a:pPr lvl="0"/>
            <a:endParaRPr lang="en-US"/>
          </a:p>
        </p:txBody>
      </p:sp>
      <p:sp>
        <p:nvSpPr>
          <p:cNvPr id="139" name="Text Placeholder 8">
            <a:extLst>
              <a:ext uri="{FF2B5EF4-FFF2-40B4-BE49-F238E27FC236}">
                <a16:creationId xmlns:a16="http://schemas.microsoft.com/office/drawing/2014/main" id="{07718035-D41F-8E40-A257-E1C15D5D09C5}"/>
              </a:ext>
            </a:extLst>
          </p:cNvPr>
          <p:cNvSpPr>
            <a:spLocks noGrp="1"/>
          </p:cNvSpPr>
          <p:nvPr>
            <p:ph type="body" sz="quarter" idx="36" hasCustomPrompt="1"/>
          </p:nvPr>
        </p:nvSpPr>
        <p:spPr>
          <a:xfrm>
            <a:off x="5943600" y="4927573"/>
            <a:ext cx="1263650"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Semi-annual HUB Report (Sept-Feb)</a:t>
            </a:r>
          </a:p>
          <a:p>
            <a:pPr lvl="0"/>
            <a:r>
              <a:rPr lang="en-US"/>
              <a:t>HUB Quarterly Performance Measures</a:t>
            </a:r>
          </a:p>
          <a:p>
            <a:pPr lvl="0"/>
            <a:r>
              <a:rPr lang="en-US"/>
              <a:t>LBB 10% Contract Quarterly Reporting Requirement</a:t>
            </a:r>
          </a:p>
          <a:p>
            <a:pPr lvl="0"/>
            <a:endParaRPr lang="en-US"/>
          </a:p>
          <a:p>
            <a:pPr lvl="0"/>
            <a:endParaRPr lang="en-US"/>
          </a:p>
        </p:txBody>
      </p:sp>
      <p:sp>
        <p:nvSpPr>
          <p:cNvPr id="140" name="Text Placeholder 8">
            <a:extLst>
              <a:ext uri="{FF2B5EF4-FFF2-40B4-BE49-F238E27FC236}">
                <a16:creationId xmlns:a16="http://schemas.microsoft.com/office/drawing/2014/main" id="{B49FCF82-1760-0941-BDE8-1E3E176CF900}"/>
              </a:ext>
            </a:extLst>
          </p:cNvPr>
          <p:cNvSpPr>
            <a:spLocks noGrp="1"/>
          </p:cNvSpPr>
          <p:nvPr>
            <p:ph type="body" sz="quarter" idx="37" hasCustomPrompt="1"/>
          </p:nvPr>
        </p:nvSpPr>
        <p:spPr>
          <a:xfrm>
            <a:off x="8513536" y="2462234"/>
            <a:ext cx="1718890" cy="410687"/>
          </a:xfrm>
          <a:prstGeom prst="rect">
            <a:avLst/>
          </a:prstGeom>
        </p:spPr>
        <p:txBody>
          <a:bodyPr/>
          <a:lstStyle>
            <a:lvl1pPr marL="0" indent="0" algn="l">
              <a:lnSpc>
                <a:spcPct val="100000"/>
              </a:lnSpc>
              <a:spcBef>
                <a:spcPts val="0"/>
              </a:spcBef>
              <a:buNone/>
              <a:defRPr sz="1600" baseline="30000"/>
            </a:lvl1pPr>
          </a:lstStyle>
          <a:p>
            <a:pPr lvl="0"/>
            <a:r>
              <a:rPr lang="en-US"/>
              <a:t>15th:  HUB Quarterly Performance Measures</a:t>
            </a:r>
          </a:p>
        </p:txBody>
      </p:sp>
      <p:sp>
        <p:nvSpPr>
          <p:cNvPr id="141" name="Text Placeholder 8">
            <a:extLst>
              <a:ext uri="{FF2B5EF4-FFF2-40B4-BE49-F238E27FC236}">
                <a16:creationId xmlns:a16="http://schemas.microsoft.com/office/drawing/2014/main" id="{2E92B293-A682-CF49-9770-2230CD35DEDE}"/>
              </a:ext>
            </a:extLst>
          </p:cNvPr>
          <p:cNvSpPr>
            <a:spLocks noGrp="1"/>
          </p:cNvSpPr>
          <p:nvPr>
            <p:ph type="body" sz="quarter" idx="38" hasCustomPrompt="1"/>
          </p:nvPr>
        </p:nvSpPr>
        <p:spPr>
          <a:xfrm>
            <a:off x="9454374" y="4927573"/>
            <a:ext cx="1210517" cy="1239962"/>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Notification of Purchasing Deadlines for FY consumables  </a:t>
            </a:r>
          </a:p>
          <a:p>
            <a:pPr lvl="0"/>
            <a:r>
              <a:rPr lang="en-US"/>
              <a:t>LBB 10% Contract Quarterly Reporting Requirement</a:t>
            </a:r>
          </a:p>
          <a:p>
            <a:pPr lvl="0"/>
            <a:endParaRPr lang="en-US"/>
          </a:p>
          <a:p>
            <a:pPr lvl="0"/>
            <a:endParaRPr lang="en-US"/>
          </a:p>
        </p:txBody>
      </p:sp>
      <p:sp>
        <p:nvSpPr>
          <p:cNvPr id="144" name="Oval 143" title="Milestone Number">
            <a:extLst>
              <a:ext uri="{FF2B5EF4-FFF2-40B4-BE49-F238E27FC236}">
                <a16:creationId xmlns:a16="http://schemas.microsoft.com/office/drawing/2014/main" id="{EE04DFDC-538D-764C-8780-22C2DB185EFE}"/>
              </a:ext>
            </a:extLst>
          </p:cNvPr>
          <p:cNvSpPr/>
          <p:nvPr userDrawn="1"/>
        </p:nvSpPr>
        <p:spPr>
          <a:xfrm>
            <a:off x="112292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900">
                <a:solidFill>
                  <a:schemeClr val="bg1"/>
                </a:solidFill>
              </a:rPr>
              <a:t>08/31</a:t>
            </a:r>
          </a:p>
        </p:txBody>
      </p:sp>
      <p:pic>
        <p:nvPicPr>
          <p:cNvPr id="145" name="Graphic 144" title="callout">
            <a:extLst>
              <a:ext uri="{FF2B5EF4-FFF2-40B4-BE49-F238E27FC236}">
                <a16:creationId xmlns:a16="http://schemas.microsoft.com/office/drawing/2014/main" id="{85E7BDBB-6E47-8F4D-8A63-5217543B361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994938" y="3936872"/>
            <a:ext cx="581025" cy="295275"/>
          </a:xfrm>
          <a:prstGeom prst="rect">
            <a:avLst/>
          </a:prstGeom>
        </p:spPr>
      </p:pic>
      <p:sp>
        <p:nvSpPr>
          <p:cNvPr id="146" name="Text Placeholder 8">
            <a:extLst>
              <a:ext uri="{FF2B5EF4-FFF2-40B4-BE49-F238E27FC236}">
                <a16:creationId xmlns:a16="http://schemas.microsoft.com/office/drawing/2014/main" id="{EADAB307-6833-5244-85E5-DFBA0B676955}"/>
              </a:ext>
            </a:extLst>
          </p:cNvPr>
          <p:cNvSpPr>
            <a:spLocks noGrp="1"/>
          </p:cNvSpPr>
          <p:nvPr>
            <p:ph type="body" sz="quarter" idx="40" hasCustomPrompt="1"/>
          </p:nvPr>
        </p:nvSpPr>
        <p:spPr>
          <a:xfrm>
            <a:off x="10788650" y="4927573"/>
            <a:ext cx="1263650" cy="1219227"/>
          </a:xfrm>
          <a:prstGeom prst="rect">
            <a:avLst/>
          </a:prstGeom>
        </p:spPr>
        <p:txBody>
          <a:bodyPr>
            <a:normAutofit/>
          </a:bodyPr>
          <a:lstStyle>
            <a:lvl1pPr marL="0" indent="0" algn="l">
              <a:lnSpc>
                <a:spcPct val="100000"/>
              </a:lnSpc>
              <a:spcBef>
                <a:spcPts val="0"/>
              </a:spcBef>
              <a:spcAft>
                <a:spcPts val="400"/>
              </a:spcAft>
              <a:buNone/>
              <a:defRPr lang="en-US" sz="900" smtClean="0">
                <a:effectLst/>
                <a:latin typeface="Calibri" panose="020F0502020204030204" pitchFamily="34" charset="0"/>
                <a:cs typeface="Calibri" panose="020F0502020204030204" pitchFamily="34" charset="0"/>
              </a:defRPr>
            </a:lvl1pPr>
          </a:lstStyle>
          <a:p>
            <a:pPr lvl="0"/>
            <a:r>
              <a:rPr lang="en-US"/>
              <a:t>Notification of Purchasing Deadlines for FY consumables  </a:t>
            </a:r>
          </a:p>
          <a:p>
            <a:pPr lvl="0"/>
            <a:r>
              <a:rPr lang="en-US"/>
              <a:t>LBB 10% Contract Quarterly Reporting Requirement</a:t>
            </a:r>
          </a:p>
          <a:p>
            <a:pPr lvl="0"/>
            <a:endParaRPr lang="en-US"/>
          </a:p>
          <a:p>
            <a:pPr lvl="0"/>
            <a:endParaRPr lang="en-US"/>
          </a:p>
        </p:txBody>
      </p:sp>
      <p:sp>
        <p:nvSpPr>
          <p:cNvPr id="27" name="Text Placeholder 8"/>
          <p:cNvSpPr>
            <a:spLocks noGrp="1"/>
          </p:cNvSpPr>
          <p:nvPr>
            <p:ph type="body" sz="quarter" idx="13" hasCustomPrompt="1"/>
          </p:nvPr>
        </p:nvSpPr>
        <p:spPr>
          <a:xfrm>
            <a:off x="9846793" y="1732892"/>
            <a:ext cx="1731590" cy="381787"/>
          </a:xfrm>
          <a:prstGeom prst="rect">
            <a:avLst/>
          </a:prstGeom>
          <a:solidFill>
            <a:schemeClr val="accent2"/>
          </a:solidFill>
        </p:spPr>
        <p:txBody>
          <a:bodyPr anchor="ctr"/>
          <a:lstStyle>
            <a:lvl1pPr marL="0" indent="0" algn="l">
              <a:lnSpc>
                <a:spcPct val="100000"/>
              </a:lnSpc>
              <a:spcBef>
                <a:spcPts val="0"/>
              </a:spcBef>
              <a:buNone/>
              <a:defRPr sz="1600" baseline="30000">
                <a:solidFill>
                  <a:schemeClr val="bg1"/>
                </a:solidFill>
              </a:defRPr>
            </a:lvl1pPr>
          </a:lstStyle>
          <a:p>
            <a:pPr lvl="0"/>
            <a:r>
              <a:rPr lang="en-US"/>
              <a:t>15th:  Internal HUB Reports </a:t>
            </a:r>
            <a:br>
              <a:rPr lang="en-US"/>
            </a:br>
            <a:r>
              <a:rPr lang="en-US"/>
              <a:t>(TGC §2161.122)</a:t>
            </a:r>
          </a:p>
        </p:txBody>
      </p:sp>
    </p:spTree>
    <p:extLst>
      <p:ext uri="{BB962C8B-B14F-4D97-AF65-F5344CB8AC3E}">
        <p14:creationId xmlns:p14="http://schemas.microsoft.com/office/powerpoint/2010/main" val="3321321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6297266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DRAFT</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6609491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20024301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2415201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7208334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spTree>
    <p:extLst>
      <p:ext uri="{BB962C8B-B14F-4D97-AF65-F5344CB8AC3E}">
        <p14:creationId xmlns:p14="http://schemas.microsoft.com/office/powerpoint/2010/main" val="36228525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975455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6671875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3868208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24612845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1717790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0520028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18103516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1463186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7784712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8043545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16232942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422710364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8301846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4486410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91097609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539933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3166721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14131950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36027309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endParaRPr lang="en-US"/>
          </a:p>
        </p:txBody>
      </p:sp>
      <p:sp>
        <p:nvSpPr>
          <p:cNvPr id="28" name="Rectangle 27">
            <a:extLst>
              <a:ext uri="{FF2B5EF4-FFF2-40B4-BE49-F238E27FC236}">
                <a16:creationId xmlns:a16="http://schemas.microsoft.com/office/drawing/2014/main" id="{FA2D2368-DB91-5641-B72D-CAD3B3692E26}"/>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10/24/2023</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spTree>
    <p:extLst>
      <p:ext uri="{BB962C8B-B14F-4D97-AF65-F5344CB8AC3E}">
        <p14:creationId xmlns:p14="http://schemas.microsoft.com/office/powerpoint/2010/main" val="28928348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41892609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8776305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10/24/2023</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8419702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5902030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4471991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21388259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r>
              <a:rPr lang="en-US"/>
              <a:t>DRAFT</a:t>
            </a:r>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0088AB57-2DBE-44A3-AE96-942C49E954BF}"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4044248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spTree>
    <p:extLst>
      <p:ext uri="{BB962C8B-B14F-4D97-AF65-F5344CB8AC3E}">
        <p14:creationId xmlns:p14="http://schemas.microsoft.com/office/powerpoint/2010/main" val="106947044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69656491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5064652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4600809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10009367"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DRAFT</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89847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135678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ullet List 2-Column">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4" name="Content Placeholder 3"/>
          <p:cNvSpPr>
            <a:spLocks noGrp="1"/>
          </p:cNvSpPr>
          <p:nvPr>
            <p:ph sz="half" idx="2"/>
          </p:nvPr>
        </p:nvSpPr>
        <p:spPr>
          <a:xfrm>
            <a:off x="978527"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5"/>
          <p:cNvSpPr>
            <a:spLocks noGrp="1"/>
          </p:cNvSpPr>
          <p:nvPr>
            <p:ph sz="quarter" idx="4"/>
          </p:nvPr>
        </p:nvSpPr>
        <p:spPr>
          <a:xfrm>
            <a:off x="6275713" y="1845733"/>
            <a:ext cx="4937760" cy="4023359"/>
          </a:xfrm>
        </p:spPr>
        <p:txBody>
          <a:bodyPr/>
          <a:lstStyle>
            <a:lvl1pPr marL="0" indent="0">
              <a:buNone/>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37210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Bloc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pPr/>
              <a:t>‹#›</a:t>
            </a:fld>
            <a:endParaRPr lang="en-US"/>
          </a:p>
        </p:txBody>
      </p:sp>
      <p:sp>
        <p:nvSpPr>
          <p:cNvPr id="7" name="Content Placeholder 6"/>
          <p:cNvSpPr>
            <a:spLocks noGrp="1"/>
          </p:cNvSpPr>
          <p:nvPr>
            <p:ph sz="quarter" idx="13"/>
          </p:nvPr>
        </p:nvSpPr>
        <p:spPr>
          <a:xfrm>
            <a:off x="423863" y="1687515"/>
            <a:ext cx="11344274" cy="4181578"/>
          </a:xfrm>
        </p:spPr>
        <p:txBody>
          <a:bodyPr/>
          <a:lstStyle>
            <a:lvl1pPr marL="0" indent="0">
              <a:buNone/>
              <a:defRPr>
                <a:latin typeface="Open Sans" panose="020B0606030504020204"/>
              </a:defRPr>
            </a:lvl1pPr>
          </a:lstStyle>
          <a:p>
            <a:pPr lvl="0"/>
            <a:endParaRPr lang="en-US"/>
          </a:p>
        </p:txBody>
      </p:sp>
    </p:spTree>
    <p:extLst>
      <p:ext uri="{BB962C8B-B14F-4D97-AF65-F5344CB8AC3E}">
        <p14:creationId xmlns:p14="http://schemas.microsoft.com/office/powerpoint/2010/main" val="39966467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2-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6275713" y="1687515"/>
            <a:ext cx="5492424" cy="4181578"/>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21574596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Multi-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6" name="Content Placeholder 3"/>
          <p:cNvSpPr>
            <a:spLocks noGrp="1"/>
          </p:cNvSpPr>
          <p:nvPr>
            <p:ph sz="half" idx="2"/>
          </p:nvPr>
        </p:nvSpPr>
        <p:spPr>
          <a:xfrm>
            <a:off x="423862" y="168751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endParaRPr lang="en-US"/>
          </a:p>
        </p:txBody>
      </p:sp>
      <p:sp>
        <p:nvSpPr>
          <p:cNvPr id="7" name="Content Placeholder 5"/>
          <p:cNvSpPr>
            <a:spLocks noGrp="1"/>
          </p:cNvSpPr>
          <p:nvPr>
            <p:ph sz="quarter" idx="4"/>
          </p:nvPr>
        </p:nvSpPr>
        <p:spPr>
          <a:xfrm>
            <a:off x="4094218"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8" name="Content Placeholder 5"/>
          <p:cNvSpPr>
            <a:spLocks noGrp="1"/>
          </p:cNvSpPr>
          <p:nvPr>
            <p:ph sz="quarter" idx="13"/>
          </p:nvPr>
        </p:nvSpPr>
        <p:spPr>
          <a:xfrm>
            <a:off x="7760524" y="1687514"/>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0" name="Content Placeholder 5"/>
          <p:cNvSpPr>
            <a:spLocks noGrp="1"/>
          </p:cNvSpPr>
          <p:nvPr>
            <p:ph sz="quarter" idx="14"/>
          </p:nvPr>
        </p:nvSpPr>
        <p:spPr>
          <a:xfrm>
            <a:off x="423862" y="4108326"/>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1" name="Content Placeholder 5"/>
          <p:cNvSpPr>
            <a:spLocks noGrp="1"/>
          </p:cNvSpPr>
          <p:nvPr>
            <p:ph sz="quarter" idx="15"/>
          </p:nvPr>
        </p:nvSpPr>
        <p:spPr>
          <a:xfrm>
            <a:off x="4094218"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
        <p:nvSpPr>
          <p:cNvPr id="12" name="Content Placeholder 5"/>
          <p:cNvSpPr>
            <a:spLocks noGrp="1"/>
          </p:cNvSpPr>
          <p:nvPr>
            <p:ph sz="quarter" idx="16"/>
          </p:nvPr>
        </p:nvSpPr>
        <p:spPr>
          <a:xfrm>
            <a:off x="7760524" y="4108325"/>
            <a:ext cx="3429000" cy="2113877"/>
          </a:xfrm>
        </p:spPr>
        <p:txBody>
          <a:bodyPr/>
          <a:lstStyle>
            <a:lvl1pPr marL="0" indent="0">
              <a:buNone/>
              <a:defRPr b="0">
                <a:latin typeface="Open Sans"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b="0">
                <a:latin typeface="Open Sans Light" panose="020B0306030504020204"/>
              </a:defRPr>
            </a:lvl5pPr>
          </a:lstStyle>
          <a:p>
            <a:pPr lvl="0"/>
            <a:endParaRPr lang="en-US"/>
          </a:p>
        </p:txBody>
      </p:sp>
    </p:spTree>
    <p:extLst>
      <p:ext uri="{BB962C8B-B14F-4D97-AF65-F5344CB8AC3E}">
        <p14:creationId xmlns:p14="http://schemas.microsoft.com/office/powerpoint/2010/main" val="28238114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Object - text on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11" name="Content Placeholder 10"/>
          <p:cNvSpPr>
            <a:spLocks noGrp="1"/>
          </p:cNvSpPr>
          <p:nvPr>
            <p:ph sz="quarter" idx="14"/>
          </p:nvPr>
        </p:nvSpPr>
        <p:spPr>
          <a:xfrm>
            <a:off x="385763" y="1563757"/>
            <a:ext cx="5534025" cy="4644538"/>
          </a:xfrm>
        </p:spPr>
        <p:txBody>
          <a:bodyPr/>
          <a:lstStyle>
            <a:lvl1pPr marL="0" indent="0">
              <a:buNone/>
              <a:defRPr>
                <a:latin typeface="Open Sans" panose="020B0606030504020204"/>
              </a:defRPr>
            </a:lvl1pPr>
          </a:lstStyle>
          <a:p>
            <a:pPr lvl="0"/>
            <a:endParaRPr lang="en-US"/>
          </a:p>
        </p:txBody>
      </p:sp>
      <p:sp>
        <p:nvSpPr>
          <p:cNvPr id="12" name="Text Placeholder 10"/>
          <p:cNvSpPr>
            <a:spLocks noGrp="1"/>
          </p:cNvSpPr>
          <p:nvPr>
            <p:ph type="body" sz="quarter" idx="15"/>
          </p:nvPr>
        </p:nvSpPr>
        <p:spPr>
          <a:xfrm>
            <a:off x="6566064" y="1876926"/>
            <a:ext cx="5101055" cy="4074694"/>
          </a:xfrm>
        </p:spPr>
        <p:txBody>
          <a:bodyPr/>
          <a:lstStyle>
            <a:lvl1pPr marL="0" indent="0">
              <a:buNone/>
              <a:defRPr>
                <a:solidFill>
                  <a:schemeClr val="bg1"/>
                </a:solidFill>
                <a:latin typeface="Open Sans" panose="020B0606030504020204"/>
              </a:defRPr>
            </a:lvl1pPr>
          </a:lstStyle>
          <a:p>
            <a:pPr lvl="0"/>
            <a:endParaRPr lang="en-US"/>
          </a:p>
        </p:txBody>
      </p:sp>
    </p:spTree>
    <p:extLst>
      <p:ext uri="{BB962C8B-B14F-4D97-AF65-F5344CB8AC3E}">
        <p14:creationId xmlns:p14="http://schemas.microsoft.com/office/powerpoint/2010/main" val="3188127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r>
              <a:rPr lang="en-US"/>
              <a:t>DRAFT</a:t>
            </a:r>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1015209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Object - text on 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DRAFT</a:t>
            </a:r>
          </a:p>
        </p:txBody>
      </p:sp>
      <p:sp>
        <p:nvSpPr>
          <p:cNvPr id="5" name="Slide Number Placeholder 4"/>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7"/>
          <p:cNvSpPr>
            <a:spLocks noGrp="1"/>
          </p:cNvSpPr>
          <p:nvPr>
            <p:ph sz="quarter" idx="13"/>
          </p:nvPr>
        </p:nvSpPr>
        <p:spPr>
          <a:xfrm>
            <a:off x="6096000" y="1620838"/>
            <a:ext cx="5534025" cy="4603750"/>
          </a:xfrm>
        </p:spPr>
        <p:txBody>
          <a:bodyPr/>
          <a:lstStyle>
            <a:lvl1pPr marL="0" indent="0">
              <a:buNone/>
              <a:defRPr>
                <a:latin typeface="Open Sans" panose="020B0606030504020204"/>
              </a:defRPr>
            </a:lvl1pPr>
          </a:lstStyle>
          <a:p>
            <a:pPr lvl="0"/>
            <a:endParaRPr lang="en-US"/>
          </a:p>
        </p:txBody>
      </p:sp>
      <p:sp>
        <p:nvSpPr>
          <p:cNvPr id="11" name="Text Placeholder 10"/>
          <p:cNvSpPr>
            <a:spLocks noGrp="1"/>
          </p:cNvSpPr>
          <p:nvPr>
            <p:ph type="body" sz="quarter" idx="14"/>
          </p:nvPr>
        </p:nvSpPr>
        <p:spPr>
          <a:xfrm>
            <a:off x="518193" y="1876926"/>
            <a:ext cx="5101055" cy="4074694"/>
          </a:xfrm>
        </p:spPr>
        <p:txBody>
          <a:bodyPr anchor="ctr"/>
          <a:lstStyle>
            <a:lvl1pPr marL="0" indent="0">
              <a:buNone/>
              <a:defRPr>
                <a:solidFill>
                  <a:schemeClr val="bg1"/>
                </a:solidFill>
                <a:latin typeface="Open Sans" panose="020B0606030504020204"/>
              </a:defRPr>
            </a:lvl1pPr>
          </a:lstStyle>
          <a:p>
            <a:pPr lvl="0"/>
            <a:endParaRPr lang="en-US"/>
          </a:p>
        </p:txBody>
      </p:sp>
    </p:spTree>
    <p:extLst>
      <p:ext uri="{BB962C8B-B14F-4D97-AF65-F5344CB8AC3E}">
        <p14:creationId xmlns:p14="http://schemas.microsoft.com/office/powerpoint/2010/main" val="2002141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Image with Text Wide">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10" name="Picture Placeholder 6"/>
          <p:cNvSpPr>
            <a:spLocks noGrp="1"/>
          </p:cNvSpPr>
          <p:nvPr>
            <p:ph type="pic" sz="quarter" idx="13"/>
          </p:nvPr>
        </p:nvSpPr>
        <p:spPr>
          <a:xfrm>
            <a:off x="401639" y="1645920"/>
            <a:ext cx="11379991" cy="3648710"/>
          </a:xfrm>
        </p:spPr>
        <p:txBody>
          <a:bodyPr/>
          <a:lstStyle>
            <a:lvl1pPr marL="0" indent="0">
              <a:buFontTx/>
              <a:buNone/>
              <a:defRPr>
                <a:latin typeface="Open Sans (Headings)"/>
              </a:defRPr>
            </a:lvl1pPr>
          </a:lstStyle>
          <a:p>
            <a:endParaRPr lang="en-US"/>
          </a:p>
        </p:txBody>
      </p:sp>
      <p:sp>
        <p:nvSpPr>
          <p:cNvPr id="11" name="Text Placeholder 11"/>
          <p:cNvSpPr>
            <a:spLocks noGrp="1"/>
          </p:cNvSpPr>
          <p:nvPr>
            <p:ph type="body" sz="quarter" idx="14"/>
          </p:nvPr>
        </p:nvSpPr>
        <p:spPr>
          <a:xfrm>
            <a:off x="401638" y="5657088"/>
            <a:ext cx="11379200" cy="543686"/>
          </a:xfrm>
          <a:gradFill>
            <a:gsLst>
              <a:gs pos="26000">
                <a:srgbClr val="203864"/>
              </a:gs>
              <a:gs pos="50000">
                <a:srgbClr val="2F5CAC"/>
              </a:gs>
              <a:gs pos="100000">
                <a:srgbClr val="4472C4"/>
              </a:gs>
            </a:gsLst>
            <a:lin ang="3000000" scaled="0"/>
          </a:gradFill>
        </p:spPr>
        <p:txBody>
          <a:bodyPr/>
          <a:lstStyle>
            <a:lvl1pPr marL="365760" indent="0" algn="ctr">
              <a:lnSpc>
                <a:spcPct val="120000"/>
              </a:lnSpc>
              <a:buNone/>
              <a:defRPr sz="2400">
                <a:solidFill>
                  <a:schemeClr val="bg1"/>
                </a:solidFill>
                <a:latin typeface="Open Sans (Headings)"/>
              </a:defRPr>
            </a:lvl1pPr>
          </a:lstStyle>
          <a:p>
            <a:pPr lvl="0"/>
            <a:endParaRPr lang="en-US"/>
          </a:p>
        </p:txBody>
      </p:sp>
    </p:spTree>
    <p:extLst>
      <p:ext uri="{BB962C8B-B14F-4D97-AF65-F5344CB8AC3E}">
        <p14:creationId xmlns:p14="http://schemas.microsoft.com/office/powerpoint/2010/main" val="7122236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cxnSp>
        <p:nvCxnSpPr>
          <p:cNvPr id="10" name="Straight Connector 9"/>
          <p:cNvCxnSpPr/>
          <p:nvPr userDrawn="1"/>
        </p:nvCxnSpPr>
        <p:spPr>
          <a:xfrm>
            <a:off x="7725145" y="3631342"/>
            <a:ext cx="12700" cy="513897"/>
          </a:xfrm>
          <a:prstGeom prst="line">
            <a:avLst/>
          </a:prstGeom>
          <a:ln w="53975" cap="rnd">
            <a:solidFill>
              <a:schemeClr val="accent5"/>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4495912" y="3639580"/>
            <a:ext cx="12700" cy="513897"/>
          </a:xfrm>
          <a:prstGeom prst="line">
            <a:avLst/>
          </a:prstGeom>
          <a:ln w="53975" cap="rnd">
            <a:solidFill>
              <a:srgbClr val="EA0C0C"/>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endCxn id="20" idx="4"/>
          </p:cNvCxnSpPr>
          <p:nvPr userDrawn="1"/>
        </p:nvCxnSpPr>
        <p:spPr>
          <a:xfrm>
            <a:off x="6110254" y="3256246"/>
            <a:ext cx="12700" cy="513897"/>
          </a:xfrm>
          <a:prstGeom prst="line">
            <a:avLst/>
          </a:prstGeom>
          <a:ln w="53975" cap="rnd">
            <a:solidFill>
              <a:srgbClr val="69447B"/>
            </a:solidFill>
            <a:prstDash val="sysDot"/>
          </a:ln>
        </p:spPr>
        <p:style>
          <a:lnRef idx="1">
            <a:schemeClr val="accent1"/>
          </a:lnRef>
          <a:fillRef idx="0">
            <a:schemeClr val="accent1"/>
          </a:fillRef>
          <a:effectRef idx="0">
            <a:schemeClr val="accent1"/>
          </a:effectRef>
          <a:fontRef idx="minor">
            <a:schemeClr val="tx1"/>
          </a:fontRef>
        </p:style>
      </p:cxnSp>
      <p:sp>
        <p:nvSpPr>
          <p:cNvPr id="13" name="Rectangle 12"/>
          <p:cNvSpPr/>
          <p:nvPr userDrawn="1"/>
        </p:nvSpPr>
        <p:spPr>
          <a:xfrm>
            <a:off x="3738697" y="3553467"/>
            <a:ext cx="1530393" cy="293653"/>
          </a:xfrm>
          <a:prstGeom prst="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5352764" y="3553467"/>
            <a:ext cx="1530393" cy="293653"/>
          </a:xfrm>
          <a:prstGeom prst="rect">
            <a:avLst/>
          </a:prstGeom>
          <a:solidFill>
            <a:srgbClr val="6944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967303" y="3553467"/>
            <a:ext cx="1530393" cy="293653"/>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8573098" y="3553467"/>
            <a:ext cx="1530393" cy="293653"/>
          </a:xfrm>
          <a:prstGeom prst="rect">
            <a:avLst/>
          </a:prstGeom>
          <a:solidFill>
            <a:srgbClr val="3C6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2124157" y="3553467"/>
            <a:ext cx="1530393" cy="293653"/>
          </a:xfrm>
          <a:prstGeom prst="rect">
            <a:avLst/>
          </a:prstGeom>
          <a:solidFill>
            <a:srgbClr val="A830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6049541" y="362331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p:cNvCxnSpPr>
            <a:endCxn id="22" idx="4"/>
          </p:cNvCxnSpPr>
          <p:nvPr userDrawn="1"/>
        </p:nvCxnSpPr>
        <p:spPr>
          <a:xfrm>
            <a:off x="9332363" y="3259815"/>
            <a:ext cx="12700" cy="513897"/>
          </a:xfrm>
          <a:prstGeom prst="line">
            <a:avLst/>
          </a:prstGeom>
          <a:ln w="53975" cap="rnd">
            <a:solidFill>
              <a:srgbClr val="4472C4"/>
            </a:solidFill>
            <a:prstDash val="sysDot"/>
          </a:ln>
        </p:spPr>
        <p:style>
          <a:lnRef idx="1">
            <a:schemeClr val="accent1"/>
          </a:lnRef>
          <a:fillRef idx="0">
            <a:schemeClr val="accent1"/>
          </a:fillRef>
          <a:effectRef idx="0">
            <a:schemeClr val="accent1"/>
          </a:effectRef>
          <a:fontRef idx="minor">
            <a:schemeClr val="tx1"/>
          </a:fontRef>
        </p:style>
      </p:cxnSp>
      <p:sp>
        <p:nvSpPr>
          <p:cNvPr id="22" name="Oval 21"/>
          <p:cNvSpPr/>
          <p:nvPr userDrawn="1"/>
        </p:nvSpPr>
        <p:spPr>
          <a:xfrm>
            <a:off x="9271650" y="3626886"/>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endCxn id="24" idx="4"/>
          </p:cNvCxnSpPr>
          <p:nvPr userDrawn="1"/>
        </p:nvCxnSpPr>
        <p:spPr>
          <a:xfrm>
            <a:off x="2889534" y="3266406"/>
            <a:ext cx="12700" cy="513897"/>
          </a:xfrm>
          <a:prstGeom prst="line">
            <a:avLst/>
          </a:prstGeom>
          <a:ln w="53975" cap="rnd">
            <a:solidFill>
              <a:srgbClr val="A8301C"/>
            </a:solidFill>
            <a:prstDash val="sysDot"/>
          </a:ln>
        </p:spPr>
        <p:style>
          <a:lnRef idx="1">
            <a:schemeClr val="accent1"/>
          </a:lnRef>
          <a:fillRef idx="0">
            <a:schemeClr val="accent1"/>
          </a:fillRef>
          <a:effectRef idx="0">
            <a:schemeClr val="accent1"/>
          </a:effectRef>
          <a:fontRef idx="minor">
            <a:schemeClr val="tx1"/>
          </a:fontRef>
        </p:style>
      </p:cxnSp>
      <p:sp>
        <p:nvSpPr>
          <p:cNvPr id="24" name="Oval 23"/>
          <p:cNvSpPr/>
          <p:nvPr userDrawn="1"/>
        </p:nvSpPr>
        <p:spPr>
          <a:xfrm>
            <a:off x="2828821" y="363347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userDrawn="1"/>
        </p:nvSpPr>
        <p:spPr>
          <a:xfrm>
            <a:off x="4423941" y="364363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userDrawn="1"/>
        </p:nvSpPr>
        <p:spPr>
          <a:xfrm>
            <a:off x="7664981" y="3613157"/>
            <a:ext cx="146826" cy="1468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quarter" idx="18"/>
          </p:nvPr>
        </p:nvSpPr>
        <p:spPr>
          <a:xfrm>
            <a:off x="2116158" y="2535256"/>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2" name="Text Placeholder 3"/>
          <p:cNvSpPr>
            <a:spLocks noGrp="1"/>
          </p:cNvSpPr>
          <p:nvPr>
            <p:ph type="body" sz="quarter" idx="19"/>
          </p:nvPr>
        </p:nvSpPr>
        <p:spPr>
          <a:xfrm>
            <a:off x="3754727"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3" name="Text Placeholder 3"/>
          <p:cNvSpPr>
            <a:spLocks noGrp="1"/>
          </p:cNvSpPr>
          <p:nvPr>
            <p:ph type="body" sz="quarter" idx="20"/>
          </p:nvPr>
        </p:nvSpPr>
        <p:spPr>
          <a:xfrm>
            <a:off x="5338818"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4" name="Text Placeholder 3"/>
          <p:cNvSpPr>
            <a:spLocks noGrp="1"/>
          </p:cNvSpPr>
          <p:nvPr>
            <p:ph type="body" sz="quarter" idx="21"/>
          </p:nvPr>
        </p:nvSpPr>
        <p:spPr>
          <a:xfrm>
            <a:off x="7054625" y="4166491"/>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35" name="Text Placeholder 3"/>
          <p:cNvSpPr>
            <a:spLocks noGrp="1"/>
          </p:cNvSpPr>
          <p:nvPr>
            <p:ph type="body" sz="quarter" idx="22"/>
          </p:nvPr>
        </p:nvSpPr>
        <p:spPr>
          <a:xfrm>
            <a:off x="8581531" y="2535257"/>
            <a:ext cx="1514363" cy="681271"/>
          </a:xfrm>
        </p:spPr>
        <p:txBody>
          <a:bodyPr anchor="ctr">
            <a:normAutofit/>
          </a:bodyPr>
          <a:lstStyle>
            <a:lvl1pPr marL="0" indent="0" algn="ctr">
              <a:buNone/>
              <a:defRPr sz="1800">
                <a:solidFill>
                  <a:schemeClr val="tx1"/>
                </a:solidFill>
              </a:defRPr>
            </a:lvl1pPr>
          </a:lstStyle>
          <a:p>
            <a:pPr lvl="0"/>
            <a:endParaRPr lang="en-US"/>
          </a:p>
        </p:txBody>
      </p:sp>
      <p:sp>
        <p:nvSpPr>
          <p:cNvPr id="5" name="Text Placeholder 4"/>
          <p:cNvSpPr>
            <a:spLocks noGrp="1"/>
          </p:cNvSpPr>
          <p:nvPr>
            <p:ph type="body" sz="quarter" idx="23" hasCustomPrompt="1"/>
          </p:nvPr>
        </p:nvSpPr>
        <p:spPr>
          <a:xfrm>
            <a:off x="2124157" y="5303521"/>
            <a:ext cx="7979333" cy="595024"/>
          </a:xfrm>
        </p:spPr>
        <p:txBody>
          <a:bodyPr anchor="ctr"/>
          <a:lstStyle>
            <a:lvl1pPr marL="0" indent="0" algn="ctr">
              <a:buNone/>
              <a:defRPr sz="2400" baseline="0">
                <a:latin typeface="Open Sans (Body)"/>
              </a:defRPr>
            </a:lvl1pPr>
          </a:lstStyle>
          <a:p>
            <a:pPr lvl="0"/>
            <a:r>
              <a:rPr lang="en-US"/>
              <a:t>Contact Communications for custom timelines</a:t>
            </a:r>
          </a:p>
        </p:txBody>
      </p:sp>
    </p:spTree>
    <p:extLst>
      <p:ext uri="{BB962C8B-B14F-4D97-AF65-F5344CB8AC3E}">
        <p14:creationId xmlns:p14="http://schemas.microsoft.com/office/powerpoint/2010/main" val="23467381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sp>
        <p:nvSpPr>
          <p:cNvPr id="2" name="Title 1"/>
          <p:cNvSpPr>
            <a:spLocks noGrp="1"/>
          </p:cNvSpPr>
          <p:nvPr>
            <p:ph type="title"/>
          </p:nvPr>
        </p:nvSpPr>
        <p:spPr>
          <a:xfrm>
            <a:off x="1764632" y="224589"/>
            <a:ext cx="9574714" cy="737937"/>
          </a:xfrm>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DRAFT</a:t>
            </a:r>
          </a:p>
        </p:txBody>
      </p:sp>
      <p:sp>
        <p:nvSpPr>
          <p:cNvPr id="9" name="Slide Number Placeholder 8"/>
          <p:cNvSpPr>
            <a:spLocks noGrp="1"/>
          </p:cNvSpPr>
          <p:nvPr>
            <p:ph type="sldNum" sz="quarter" idx="12"/>
          </p:nvPr>
        </p:nvSpPr>
        <p:spPr/>
        <p:txBody>
          <a:bodyPr/>
          <a:lstStyle/>
          <a:p>
            <a:fld id="{0088AB57-2DBE-44A3-AE96-942C49E954BF}" type="slidenum">
              <a:rPr lang="en-US" smtClean="0"/>
              <a:t>‹#›</a:t>
            </a:fld>
            <a:endParaRPr lang="en-US"/>
          </a:p>
        </p:txBody>
      </p:sp>
      <p:sp>
        <p:nvSpPr>
          <p:cNvPr id="27" name="Text Placeholder 8"/>
          <p:cNvSpPr>
            <a:spLocks noGrp="1"/>
          </p:cNvSpPr>
          <p:nvPr>
            <p:ph type="body" sz="quarter" idx="13" hasCustomPrompt="1"/>
          </p:nvPr>
        </p:nvSpPr>
        <p:spPr>
          <a:xfrm>
            <a:off x="660416"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8" name="Text Placeholder 8"/>
          <p:cNvSpPr>
            <a:spLocks noGrp="1"/>
          </p:cNvSpPr>
          <p:nvPr>
            <p:ph type="body" sz="quarter" idx="14" hasCustomPrompt="1"/>
          </p:nvPr>
        </p:nvSpPr>
        <p:spPr>
          <a:xfrm>
            <a:off x="8446127"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29" name="TextBox 28"/>
          <p:cNvSpPr txBox="1"/>
          <p:nvPr userDrawn="1"/>
        </p:nvSpPr>
        <p:spPr>
          <a:xfrm>
            <a:off x="791680" y="2937882"/>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0" name="Oval 29" title="Milestone Number"/>
          <p:cNvSpPr/>
          <p:nvPr userDrawn="1"/>
        </p:nvSpPr>
        <p:spPr>
          <a:xfrm>
            <a:off x="1148144" y="4457098"/>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01</a:t>
            </a:r>
          </a:p>
        </p:txBody>
      </p:sp>
      <p:pic>
        <p:nvPicPr>
          <p:cNvPr id="31" name="Graphic 30"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33310" y="3915499"/>
            <a:ext cx="581025" cy="295275"/>
          </a:xfrm>
          <a:prstGeom prst="rect">
            <a:avLst/>
          </a:prstGeom>
        </p:spPr>
      </p:pic>
      <p:sp>
        <p:nvSpPr>
          <p:cNvPr id="36" name="Oval 35" title="Milestone Number"/>
          <p:cNvSpPr/>
          <p:nvPr userDrawn="1"/>
        </p:nvSpPr>
        <p:spPr>
          <a:xfrm>
            <a:off x="1223822" y="2133143"/>
            <a:ext cx="407673" cy="407673"/>
          </a:xfrm>
          <a:prstGeom prst="ellipse">
            <a:avLst/>
          </a:prstGeom>
          <a:solidFill>
            <a:srgbClr val="DA3E26"/>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02</a:t>
            </a:r>
          </a:p>
        </p:txBody>
      </p:sp>
      <p:pic>
        <p:nvPicPr>
          <p:cNvPr id="37" name="Graphic 36"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282716" y="2801036"/>
            <a:ext cx="581025" cy="295275"/>
          </a:xfrm>
          <a:prstGeom prst="rect">
            <a:avLst/>
          </a:prstGeom>
        </p:spPr>
      </p:pic>
      <p:sp>
        <p:nvSpPr>
          <p:cNvPr id="38" name="TextBox 37"/>
          <p:cNvSpPr txBox="1"/>
          <p:nvPr userDrawn="1"/>
        </p:nvSpPr>
        <p:spPr>
          <a:xfrm>
            <a:off x="3382576" y="2940070"/>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39" name="Oval 38" title="Milestone Number"/>
          <p:cNvSpPr/>
          <p:nvPr userDrawn="1"/>
        </p:nvSpPr>
        <p:spPr>
          <a:xfrm>
            <a:off x="3763749" y="4434293"/>
            <a:ext cx="407673" cy="407673"/>
          </a:xfrm>
          <a:prstGeom prst="ellipse">
            <a:avLst/>
          </a:prstGeom>
          <a:solidFill>
            <a:srgbClr val="548235"/>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03</a:t>
            </a:r>
          </a:p>
        </p:txBody>
      </p:sp>
      <p:pic>
        <p:nvPicPr>
          <p:cNvPr id="40" name="Graphic 3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3508784" y="3926541"/>
            <a:ext cx="581025" cy="295275"/>
          </a:xfrm>
          <a:prstGeom prst="rect">
            <a:avLst/>
          </a:prstGeom>
        </p:spPr>
      </p:pic>
      <p:sp>
        <p:nvSpPr>
          <p:cNvPr id="41" name="TextBox 40"/>
          <p:cNvSpPr txBox="1"/>
          <p:nvPr userDrawn="1"/>
        </p:nvSpPr>
        <p:spPr>
          <a:xfrm>
            <a:off x="5963110"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2" name="Oval 41" title="Milestone Number"/>
          <p:cNvSpPr/>
          <p:nvPr userDrawn="1"/>
        </p:nvSpPr>
        <p:spPr>
          <a:xfrm>
            <a:off x="6352338" y="4434293"/>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04</a:t>
            </a:r>
          </a:p>
        </p:txBody>
      </p:sp>
      <p:pic>
        <p:nvPicPr>
          <p:cNvPr id="43" name="Graphic 42"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112304" y="3936872"/>
            <a:ext cx="581025" cy="295275"/>
          </a:xfrm>
          <a:prstGeom prst="rect">
            <a:avLst/>
          </a:prstGeom>
        </p:spPr>
      </p:pic>
      <p:sp>
        <p:nvSpPr>
          <p:cNvPr id="44" name="Oval 43" title="Milestone Number"/>
          <p:cNvSpPr/>
          <p:nvPr userDrawn="1"/>
        </p:nvSpPr>
        <p:spPr>
          <a:xfrm>
            <a:off x="6427901" y="2129570"/>
            <a:ext cx="407673" cy="407673"/>
          </a:xfrm>
          <a:prstGeom prst="ellipse">
            <a:avLst/>
          </a:prstGeom>
          <a:solidFill>
            <a:srgbClr val="69447B"/>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05</a:t>
            </a:r>
          </a:p>
        </p:txBody>
      </p:sp>
      <p:pic>
        <p:nvPicPr>
          <p:cNvPr id="45" name="Graphic 44"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6466252" y="2801036"/>
            <a:ext cx="581025" cy="295275"/>
          </a:xfrm>
          <a:prstGeom prst="rect">
            <a:avLst/>
          </a:prstGeom>
        </p:spPr>
      </p:pic>
      <p:sp>
        <p:nvSpPr>
          <p:cNvPr id="46" name="TextBox 45"/>
          <p:cNvSpPr txBox="1"/>
          <p:nvPr userDrawn="1"/>
        </p:nvSpPr>
        <p:spPr>
          <a:xfrm>
            <a:off x="8552678" y="2930904"/>
            <a:ext cx="569010" cy="235737"/>
          </a:xfrm>
          <a:prstGeom prst="rect">
            <a:avLst/>
          </a:prstGeom>
          <a:noFill/>
        </p:spPr>
        <p:txBody>
          <a:bodyPr wrap="square" lIns="0" tIns="0" rIns="0" bIns="0" rtlCol="0">
            <a:noAutofit/>
          </a:bodyPr>
          <a:lstStyle/>
          <a:p>
            <a:pPr algn="ctr"/>
            <a:r>
              <a:rPr lang="en-ZA" sz="1000" b="1">
                <a:solidFill>
                  <a:schemeClr val="tx1">
                    <a:lumMod val="75000"/>
                    <a:lumOff val="25000"/>
                  </a:schemeClr>
                </a:solidFill>
              </a:rPr>
              <a:t>20YY</a:t>
            </a:r>
          </a:p>
        </p:txBody>
      </p:sp>
      <p:sp>
        <p:nvSpPr>
          <p:cNvPr id="47" name="Oval 46" title="Milestone Number"/>
          <p:cNvSpPr/>
          <p:nvPr userDrawn="1"/>
        </p:nvSpPr>
        <p:spPr>
          <a:xfrm>
            <a:off x="8917851" y="4434292"/>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06</a:t>
            </a:r>
          </a:p>
        </p:txBody>
      </p:sp>
      <p:pic>
        <p:nvPicPr>
          <p:cNvPr id="48" name="Graphic 47"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8683538" y="3936872"/>
            <a:ext cx="581025" cy="295275"/>
          </a:xfrm>
          <a:prstGeom prst="rect">
            <a:avLst/>
          </a:prstGeom>
        </p:spPr>
      </p:pic>
      <p:sp>
        <p:nvSpPr>
          <p:cNvPr id="49" name="Oval 48" title="Milestone Number"/>
          <p:cNvSpPr/>
          <p:nvPr userDrawn="1"/>
        </p:nvSpPr>
        <p:spPr>
          <a:xfrm>
            <a:off x="8954928" y="2126446"/>
            <a:ext cx="407673" cy="407673"/>
          </a:xfrm>
          <a:prstGeom prst="ellipse">
            <a:avLst/>
          </a:prstGeom>
          <a:solidFill>
            <a:srgbClr val="2F5CAC"/>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ZA" sz="1000">
                <a:solidFill>
                  <a:schemeClr val="bg1"/>
                </a:solidFill>
              </a:rPr>
              <a:t>07</a:t>
            </a:r>
          </a:p>
        </p:txBody>
      </p:sp>
      <p:pic>
        <p:nvPicPr>
          <p:cNvPr id="50" name="Graphic 49"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9056844" y="2801036"/>
            <a:ext cx="581025" cy="295275"/>
          </a:xfrm>
          <a:prstGeom prst="rect">
            <a:avLst/>
          </a:prstGeom>
        </p:spPr>
      </p:pic>
      <p:grpSp>
        <p:nvGrpSpPr>
          <p:cNvPr id="51" name="Group 50" title="Today Flag Icon"/>
          <p:cNvGrpSpPr/>
          <p:nvPr userDrawn="1"/>
        </p:nvGrpSpPr>
        <p:grpSpPr>
          <a:xfrm>
            <a:off x="10298196" y="2129570"/>
            <a:ext cx="407673" cy="407673"/>
            <a:chOff x="10636741" y="2652807"/>
            <a:chExt cx="296963" cy="296963"/>
          </a:xfrm>
        </p:grpSpPr>
        <p:sp>
          <p:nvSpPr>
            <p:cNvPr id="52" name="Oval 51"/>
            <p:cNvSpPr/>
            <p:nvPr/>
          </p:nvSpPr>
          <p:spPr>
            <a:xfrm>
              <a:off x="10636741" y="2652807"/>
              <a:ext cx="296963" cy="296963"/>
            </a:xfrm>
            <a:prstGeom prst="ellipse">
              <a:avLst/>
            </a:prstGeom>
            <a:solidFill>
              <a:schemeClr val="tx1">
                <a:lumMod val="75000"/>
                <a:lumOff val="25000"/>
              </a:schemeClr>
            </a:solidFill>
            <a:ln>
              <a:noFill/>
            </a:ln>
            <a:effectLst>
              <a:outerShdw blurRad="254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ZA" sz="600">
                <a:solidFill>
                  <a:schemeClr val="tx1">
                    <a:lumMod val="50000"/>
                    <a:lumOff val="50000"/>
                  </a:schemeClr>
                </a:solidFill>
              </a:endParaRPr>
            </a:p>
          </p:txBody>
        </p:sp>
        <p:pic>
          <p:nvPicPr>
            <p:cNvPr id="53" name="Graphic 52" title="Flag Icon"/>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10816" y="2716810"/>
              <a:ext cx="149367" cy="168956"/>
            </a:xfrm>
            <a:prstGeom prst="rect">
              <a:avLst/>
            </a:prstGeom>
          </p:spPr>
        </p:pic>
      </p:grpSp>
      <p:pic>
        <p:nvPicPr>
          <p:cNvPr id="54" name="Graphic 53" title="callout"/>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10359158" y="2801036"/>
            <a:ext cx="581025" cy="295275"/>
          </a:xfrm>
          <a:prstGeom prst="rect">
            <a:avLst/>
          </a:prstGeom>
        </p:spPr>
      </p:pic>
      <p:grpSp>
        <p:nvGrpSpPr>
          <p:cNvPr id="55" name="Group 54" title="Year 4"/>
          <p:cNvGrpSpPr/>
          <p:nvPr userDrawn="1"/>
        </p:nvGrpSpPr>
        <p:grpSpPr>
          <a:xfrm>
            <a:off x="8481353" y="3119046"/>
            <a:ext cx="3133180" cy="562188"/>
            <a:chOff x="8481353" y="3119046"/>
            <a:chExt cx="3133180" cy="562188"/>
          </a:xfrm>
        </p:grpSpPr>
        <p:cxnSp>
          <p:nvCxnSpPr>
            <p:cNvPr id="56" name="Straight Connector 55" title="Q lines"/>
            <p:cNvCxnSpPr>
              <a:cxnSpLocks/>
            </p:cNvCxnSpPr>
            <p:nvPr/>
          </p:nvCxnSpPr>
          <p:spPr>
            <a:xfrm>
              <a:off x="1078575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57" name="Straight Connector 56" title="Q lines"/>
            <p:cNvCxnSpPr>
              <a:cxnSpLocks/>
            </p:cNvCxnSpPr>
            <p:nvPr/>
          </p:nvCxnSpPr>
          <p:spPr>
            <a:xfrm>
              <a:off x="9481202"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58" name="Arrow: Right 132" title="Year Arrow"/>
            <p:cNvSpPr/>
            <p:nvPr/>
          </p:nvSpPr>
          <p:spPr>
            <a:xfrm>
              <a:off x="8481353" y="3325978"/>
              <a:ext cx="3133180" cy="355256"/>
            </a:xfrm>
            <a:prstGeom prst="rightArrow">
              <a:avLst>
                <a:gd name="adj1" fmla="val 100000"/>
                <a:gd name="adj2" fmla="val 50000"/>
              </a:avLst>
            </a:prstGeom>
            <a:gradFill flip="none" rotWithShape="1">
              <a:gsLst>
                <a:gs pos="0">
                  <a:schemeClr val="accent1">
                    <a:lumMod val="20000"/>
                    <a:lumOff val="80000"/>
                  </a:schemeClr>
                </a:gs>
                <a:gs pos="100000">
                  <a:srgbClr val="2F5CA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59" name="Oval 58" title="Quarter Background Cirlce"/>
            <p:cNvSpPr/>
            <p:nvPr/>
          </p:nvSpPr>
          <p:spPr>
            <a:xfrm>
              <a:off x="1068250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title="Quarter Background Cirlce"/>
            <p:cNvSpPr/>
            <p:nvPr/>
          </p:nvSpPr>
          <p:spPr>
            <a:xfrm>
              <a:off x="1003192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title="Quarter Background Cirlce"/>
            <p:cNvSpPr/>
            <p:nvPr/>
          </p:nvSpPr>
          <p:spPr>
            <a:xfrm>
              <a:off x="938467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title="Quarter Background Cirlce"/>
            <p:cNvSpPr/>
            <p:nvPr/>
          </p:nvSpPr>
          <p:spPr>
            <a:xfrm>
              <a:off x="873163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Connector 62" title="Q lines"/>
            <p:cNvCxnSpPr>
              <a:cxnSpLocks/>
            </p:cNvCxnSpPr>
            <p:nvPr/>
          </p:nvCxnSpPr>
          <p:spPr>
            <a:xfrm>
              <a:off x="8836180"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64" name="Straight Connector 63" title="Q lines"/>
            <p:cNvCxnSpPr>
              <a:cxnSpLocks/>
            </p:cNvCxnSpPr>
            <p:nvPr/>
          </p:nvCxnSpPr>
          <p:spPr>
            <a:xfrm>
              <a:off x="10130964"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65" name="TextBox 64" title="Quarter Number"/>
            <p:cNvSpPr txBox="1"/>
            <p:nvPr/>
          </p:nvSpPr>
          <p:spPr>
            <a:xfrm>
              <a:off x="869683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66" name="TextBox 65" title="Quarter Number"/>
            <p:cNvSpPr txBox="1"/>
            <p:nvPr/>
          </p:nvSpPr>
          <p:spPr>
            <a:xfrm>
              <a:off x="934434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67" name="TextBox 66" title="Quarter Number"/>
            <p:cNvSpPr txBox="1"/>
            <p:nvPr/>
          </p:nvSpPr>
          <p:spPr>
            <a:xfrm>
              <a:off x="999186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68" name="TextBox 67" title="Quarter Number"/>
            <p:cNvSpPr txBox="1"/>
            <p:nvPr/>
          </p:nvSpPr>
          <p:spPr>
            <a:xfrm>
              <a:off x="10639376"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69" name="Group 68" title="Year 3"/>
          <p:cNvGrpSpPr/>
          <p:nvPr userDrawn="1"/>
        </p:nvGrpSpPr>
        <p:grpSpPr>
          <a:xfrm>
            <a:off x="5886628" y="3119046"/>
            <a:ext cx="2784204" cy="562188"/>
            <a:chOff x="5886628" y="3119046"/>
            <a:chExt cx="2784204" cy="562188"/>
          </a:xfrm>
        </p:grpSpPr>
        <p:cxnSp>
          <p:nvCxnSpPr>
            <p:cNvPr id="70" name="Straight Connector 69" title="Q lines"/>
            <p:cNvCxnSpPr>
              <a:cxnSpLocks/>
            </p:cNvCxnSpPr>
            <p:nvPr/>
          </p:nvCxnSpPr>
          <p:spPr>
            <a:xfrm>
              <a:off x="6890490"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1" name="Arrow: Right 184" title="Year Arrow"/>
            <p:cNvSpPr/>
            <p:nvPr/>
          </p:nvSpPr>
          <p:spPr>
            <a:xfrm>
              <a:off x="5886628" y="3325978"/>
              <a:ext cx="2784204" cy="355256"/>
            </a:xfrm>
            <a:prstGeom prst="rightArrow">
              <a:avLst>
                <a:gd name="adj1" fmla="val 100000"/>
                <a:gd name="adj2" fmla="val 50000"/>
              </a:avLst>
            </a:prstGeom>
            <a:gradFill flip="none" rotWithShape="1">
              <a:gsLst>
                <a:gs pos="0">
                  <a:schemeClr val="accent3">
                    <a:lumMod val="20000"/>
                    <a:lumOff val="80000"/>
                  </a:schemeClr>
                </a:gs>
                <a:gs pos="100000">
                  <a:srgbClr val="69447B"/>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72" name="Oval 71" title="Quarter Background Cirlce"/>
            <p:cNvSpPr/>
            <p:nvPr/>
          </p:nvSpPr>
          <p:spPr>
            <a:xfrm>
              <a:off x="8095938"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title="Quarter Background Cirlce"/>
            <p:cNvSpPr/>
            <p:nvPr/>
          </p:nvSpPr>
          <p:spPr>
            <a:xfrm>
              <a:off x="7443121"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title="Quarter Background Cirlce"/>
            <p:cNvSpPr/>
            <p:nvPr/>
          </p:nvSpPr>
          <p:spPr>
            <a:xfrm>
              <a:off x="6791842"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title="Quarter Background Cirlce"/>
            <p:cNvSpPr/>
            <p:nvPr/>
          </p:nvSpPr>
          <p:spPr>
            <a:xfrm>
              <a:off x="6140756"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Connector 75" title="Q lines"/>
            <p:cNvCxnSpPr>
              <a:cxnSpLocks/>
            </p:cNvCxnSpPr>
            <p:nvPr/>
          </p:nvCxnSpPr>
          <p:spPr>
            <a:xfrm>
              <a:off x="6246612"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7" name="Straight Connector 76" title="Q lines"/>
            <p:cNvCxnSpPr>
              <a:cxnSpLocks/>
            </p:cNvCxnSpPr>
            <p:nvPr/>
          </p:nvCxnSpPr>
          <p:spPr>
            <a:xfrm>
              <a:off x="7541396"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78" name="Straight Connector 77" title="Q lines"/>
            <p:cNvCxnSpPr>
              <a:cxnSpLocks/>
            </p:cNvCxnSpPr>
            <p:nvPr/>
          </p:nvCxnSpPr>
          <p:spPr>
            <a:xfrm>
              <a:off x="8188788"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9" name="TextBox 78" title="Quarter Number"/>
            <p:cNvSpPr txBox="1"/>
            <p:nvPr/>
          </p:nvSpPr>
          <p:spPr>
            <a:xfrm>
              <a:off x="610677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80" name="TextBox 79" title="Quarter Number"/>
            <p:cNvSpPr txBox="1"/>
            <p:nvPr/>
          </p:nvSpPr>
          <p:spPr>
            <a:xfrm>
              <a:off x="675428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81" name="TextBox 80" title="Quarter Number"/>
            <p:cNvSpPr txBox="1"/>
            <p:nvPr/>
          </p:nvSpPr>
          <p:spPr>
            <a:xfrm>
              <a:off x="740180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82" name="TextBox 81" title="Quarter Number"/>
            <p:cNvSpPr txBox="1"/>
            <p:nvPr/>
          </p:nvSpPr>
          <p:spPr>
            <a:xfrm>
              <a:off x="804931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83" name="Group 82" title="Year 2"/>
          <p:cNvGrpSpPr/>
          <p:nvPr userDrawn="1"/>
        </p:nvGrpSpPr>
        <p:grpSpPr>
          <a:xfrm>
            <a:off x="3309141" y="3119046"/>
            <a:ext cx="2759196" cy="561751"/>
            <a:chOff x="3309141" y="3119046"/>
            <a:chExt cx="2759196" cy="561751"/>
          </a:xfrm>
        </p:grpSpPr>
        <p:sp>
          <p:nvSpPr>
            <p:cNvPr id="84" name="Arrow: Right 130" title="Year Arrow"/>
            <p:cNvSpPr/>
            <p:nvPr/>
          </p:nvSpPr>
          <p:spPr>
            <a:xfrm>
              <a:off x="3309141" y="3325541"/>
              <a:ext cx="2759196" cy="355256"/>
            </a:xfrm>
            <a:prstGeom prst="rightArrow">
              <a:avLst>
                <a:gd name="adj1" fmla="val 100000"/>
                <a:gd name="adj2" fmla="val 50000"/>
              </a:avLst>
            </a:prstGeom>
            <a:gradFill flip="none" rotWithShape="1">
              <a:gsLst>
                <a:gs pos="0">
                  <a:schemeClr val="accent6">
                    <a:lumMod val="20000"/>
                    <a:lumOff val="80000"/>
                  </a:schemeClr>
                </a:gs>
                <a:gs pos="100000">
                  <a:srgbClr val="548235"/>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85" name="Oval 84" title="Quarter Background Cirlce"/>
            <p:cNvSpPr/>
            <p:nvPr/>
          </p:nvSpPr>
          <p:spPr>
            <a:xfrm>
              <a:off x="5494904"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title="Quarter Background Cirlce"/>
            <p:cNvSpPr/>
            <p:nvPr/>
          </p:nvSpPr>
          <p:spPr>
            <a:xfrm>
              <a:off x="484587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title="Quarter Background Cirlce"/>
            <p:cNvSpPr/>
            <p:nvPr/>
          </p:nvSpPr>
          <p:spPr>
            <a:xfrm>
              <a:off x="420935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title="Quarter Background Cirlce"/>
            <p:cNvSpPr/>
            <p:nvPr/>
          </p:nvSpPr>
          <p:spPr>
            <a:xfrm>
              <a:off x="355216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9" name="Straight Connector 88" title="Q lines"/>
            <p:cNvCxnSpPr>
              <a:cxnSpLocks/>
            </p:cNvCxnSpPr>
            <p:nvPr/>
          </p:nvCxnSpPr>
          <p:spPr>
            <a:xfrm>
              <a:off x="3657043"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0" name="Straight Connector 89" title="Q lines"/>
            <p:cNvCxnSpPr>
              <a:cxnSpLocks/>
            </p:cNvCxnSpPr>
            <p:nvPr/>
          </p:nvCxnSpPr>
          <p:spPr>
            <a:xfrm>
              <a:off x="4304435"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1" name="Straight Connector 90" title="Q lines"/>
            <p:cNvCxnSpPr>
              <a:cxnSpLocks/>
            </p:cNvCxnSpPr>
            <p:nvPr/>
          </p:nvCxnSpPr>
          <p:spPr>
            <a:xfrm>
              <a:off x="4951827"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92" name="Straight Connector 91" title="Q lines"/>
            <p:cNvCxnSpPr>
              <a:cxnSpLocks/>
            </p:cNvCxnSpPr>
            <p:nvPr/>
          </p:nvCxnSpPr>
          <p:spPr>
            <a:xfrm>
              <a:off x="559921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3" name="TextBox 92" title="Quarter Number"/>
            <p:cNvSpPr txBox="1"/>
            <p:nvPr/>
          </p:nvSpPr>
          <p:spPr>
            <a:xfrm>
              <a:off x="351671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94" name="TextBox 93" title="Quarter Number"/>
            <p:cNvSpPr txBox="1"/>
            <p:nvPr/>
          </p:nvSpPr>
          <p:spPr>
            <a:xfrm>
              <a:off x="416422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95" name="TextBox 94" title="Quarter Number"/>
            <p:cNvSpPr txBox="1"/>
            <p:nvPr/>
          </p:nvSpPr>
          <p:spPr>
            <a:xfrm>
              <a:off x="481174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96" name="TextBox 95" title="Quarter Number"/>
            <p:cNvSpPr txBox="1"/>
            <p:nvPr/>
          </p:nvSpPr>
          <p:spPr>
            <a:xfrm>
              <a:off x="545925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grpSp>
        <p:nvGrpSpPr>
          <p:cNvPr id="97" name="Group 96" title="Year 1"/>
          <p:cNvGrpSpPr/>
          <p:nvPr userDrawn="1"/>
        </p:nvGrpSpPr>
        <p:grpSpPr>
          <a:xfrm>
            <a:off x="791681" y="3119046"/>
            <a:ext cx="2695434" cy="561751"/>
            <a:chOff x="791681" y="3119046"/>
            <a:chExt cx="2695434" cy="561751"/>
          </a:xfrm>
        </p:grpSpPr>
        <p:cxnSp>
          <p:nvCxnSpPr>
            <p:cNvPr id="98" name="Straight Connector 97" title="Q lines"/>
            <p:cNvCxnSpPr>
              <a:cxnSpLocks/>
            </p:cNvCxnSpPr>
            <p:nvPr/>
          </p:nvCxnSpPr>
          <p:spPr>
            <a:xfrm>
              <a:off x="170330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99" name="Arrow: Right 129" title="Year Arrow"/>
            <p:cNvSpPr/>
            <p:nvPr/>
          </p:nvSpPr>
          <p:spPr>
            <a:xfrm>
              <a:off x="791681" y="3325541"/>
              <a:ext cx="2695434" cy="355256"/>
            </a:xfrm>
            <a:prstGeom prst="rightArrow">
              <a:avLst>
                <a:gd name="adj1" fmla="val 100000"/>
                <a:gd name="adj2" fmla="val 50000"/>
              </a:avLst>
            </a:prstGeom>
            <a:gradFill flip="none" rotWithShape="1">
              <a:gsLst>
                <a:gs pos="0">
                  <a:schemeClr val="accent2">
                    <a:lumMod val="20000"/>
                    <a:lumOff val="80000"/>
                  </a:schemeClr>
                </a:gs>
                <a:gs pos="100000">
                  <a:srgbClr val="EA0C0C"/>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100" name="Oval 99" title="Quarter Background Cirlce"/>
            <p:cNvSpPr/>
            <p:nvPr/>
          </p:nvSpPr>
          <p:spPr>
            <a:xfrm>
              <a:off x="2913639"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Oval 100" title="Quarter Background Cirlce"/>
            <p:cNvSpPr/>
            <p:nvPr/>
          </p:nvSpPr>
          <p:spPr>
            <a:xfrm>
              <a:off x="2256010"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Oval 101" title="Quarter Background Cirlce"/>
            <p:cNvSpPr/>
            <p:nvPr/>
          </p:nvSpPr>
          <p:spPr>
            <a:xfrm>
              <a:off x="1611747"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Oval 102" title="Quarter Background Cirlce"/>
            <p:cNvSpPr/>
            <p:nvPr/>
          </p:nvSpPr>
          <p:spPr>
            <a:xfrm>
              <a:off x="965783" y="3403274"/>
              <a:ext cx="211582" cy="2115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Connector 103" title="Q lines"/>
            <p:cNvCxnSpPr>
              <a:cxnSpLocks/>
            </p:cNvCxnSpPr>
            <p:nvPr/>
          </p:nvCxnSpPr>
          <p:spPr>
            <a:xfrm>
              <a:off x="1067475" y="3119046"/>
              <a:ext cx="0" cy="165471"/>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5" name="Straight Connector 104" title="Q lines"/>
            <p:cNvCxnSpPr>
              <a:cxnSpLocks/>
            </p:cNvCxnSpPr>
            <p:nvPr/>
          </p:nvCxnSpPr>
          <p:spPr>
            <a:xfrm>
              <a:off x="2362259"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06" name="Straight Connector 105" title="Q lines"/>
            <p:cNvCxnSpPr>
              <a:cxnSpLocks/>
            </p:cNvCxnSpPr>
            <p:nvPr/>
          </p:nvCxnSpPr>
          <p:spPr>
            <a:xfrm>
              <a:off x="3009651" y="311904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7" name="TextBox 106" title="Quarter Number"/>
            <p:cNvSpPr txBox="1"/>
            <p:nvPr/>
          </p:nvSpPr>
          <p:spPr>
            <a:xfrm>
              <a:off x="92665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Q1</a:t>
              </a:r>
              <a:endParaRPr lang="en-ZA" sz="1000">
                <a:solidFill>
                  <a:schemeClr val="bg1">
                    <a:lumMod val="75000"/>
                  </a:schemeClr>
                </a:solidFill>
              </a:endParaRPr>
            </a:p>
          </p:txBody>
        </p:sp>
        <p:sp>
          <p:nvSpPr>
            <p:cNvPr id="108" name="TextBox 107" title="Quarter Number"/>
            <p:cNvSpPr txBox="1"/>
            <p:nvPr/>
          </p:nvSpPr>
          <p:spPr>
            <a:xfrm>
              <a:off x="157416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Q2</a:t>
              </a:r>
              <a:endParaRPr lang="en-ZA" sz="1000">
                <a:solidFill>
                  <a:schemeClr val="tx1">
                    <a:lumMod val="65000"/>
                    <a:lumOff val="35000"/>
                  </a:schemeClr>
                </a:solidFill>
              </a:endParaRPr>
            </a:p>
          </p:txBody>
        </p:sp>
        <p:sp>
          <p:nvSpPr>
            <p:cNvPr id="109" name="TextBox 108" title="Quarter Number"/>
            <p:cNvSpPr txBox="1"/>
            <p:nvPr/>
          </p:nvSpPr>
          <p:spPr>
            <a:xfrm>
              <a:off x="2221680"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Q3</a:t>
              </a:r>
              <a:endParaRPr lang="en-ZA" sz="1000">
                <a:solidFill>
                  <a:schemeClr val="tx1">
                    <a:lumMod val="65000"/>
                    <a:lumOff val="35000"/>
                  </a:schemeClr>
                </a:solidFill>
              </a:endParaRPr>
            </a:p>
          </p:txBody>
        </p:sp>
        <p:sp>
          <p:nvSpPr>
            <p:cNvPr id="110" name="TextBox 109" title="Quarter Number"/>
            <p:cNvSpPr txBox="1"/>
            <p:nvPr/>
          </p:nvSpPr>
          <p:spPr>
            <a:xfrm>
              <a:off x="2869195" y="3431169"/>
              <a:ext cx="288000" cy="144000"/>
            </a:xfrm>
            <a:prstGeom prst="rect">
              <a:avLst/>
            </a:prstGeom>
            <a:noFill/>
          </p:spPr>
          <p:txBody>
            <a:bodyPr wrap="square" lIns="0" tIns="0" rIns="0" bIns="0" rtlCol="0" anchor="ctr">
              <a:noAutofit/>
            </a:bodyPr>
            <a:lstStyle/>
            <a:p>
              <a:pPr algn="ctr"/>
              <a:r>
                <a:rPr lang="en-ZA" sz="1000" b="1">
                  <a:solidFill>
                    <a:schemeClr val="tx1">
                      <a:lumMod val="65000"/>
                      <a:lumOff val="35000"/>
                    </a:schemeClr>
                  </a:solidFill>
                </a:rPr>
                <a:t>Q4</a:t>
              </a:r>
              <a:endParaRPr lang="en-ZA" sz="1000">
                <a:solidFill>
                  <a:schemeClr val="tx1">
                    <a:lumMod val="65000"/>
                    <a:lumOff val="35000"/>
                  </a:schemeClr>
                </a:solidFill>
              </a:endParaRPr>
            </a:p>
          </p:txBody>
        </p:sp>
      </p:grpSp>
      <p:sp>
        <p:nvSpPr>
          <p:cNvPr id="111" name="Text Placeholder 8"/>
          <p:cNvSpPr>
            <a:spLocks noGrp="1"/>
          </p:cNvSpPr>
          <p:nvPr>
            <p:ph type="body" sz="quarter" idx="15" hasCustomPrompt="1"/>
          </p:nvPr>
        </p:nvSpPr>
        <p:spPr>
          <a:xfrm>
            <a:off x="5874314"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2" name="Text Placeholder 8"/>
          <p:cNvSpPr>
            <a:spLocks noGrp="1"/>
          </p:cNvSpPr>
          <p:nvPr>
            <p:ph type="body" sz="quarter" idx="16" hasCustomPrompt="1"/>
          </p:nvPr>
        </p:nvSpPr>
        <p:spPr>
          <a:xfrm>
            <a:off x="9760199" y="1515070"/>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3" name="Text Placeholder 8"/>
          <p:cNvSpPr>
            <a:spLocks noGrp="1"/>
          </p:cNvSpPr>
          <p:nvPr>
            <p:ph type="body" sz="quarter" idx="17" hasCustomPrompt="1"/>
          </p:nvPr>
        </p:nvSpPr>
        <p:spPr>
          <a:xfrm>
            <a:off x="594428"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4" name="Text Placeholder 8"/>
          <p:cNvSpPr>
            <a:spLocks noGrp="1"/>
          </p:cNvSpPr>
          <p:nvPr>
            <p:ph type="body" sz="quarter" idx="23" hasCustomPrompt="1"/>
          </p:nvPr>
        </p:nvSpPr>
        <p:spPr>
          <a:xfrm>
            <a:off x="3196226"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5" name="Text Placeholder 8"/>
          <p:cNvSpPr>
            <a:spLocks noGrp="1"/>
          </p:cNvSpPr>
          <p:nvPr>
            <p:ph type="body" sz="quarter" idx="24" hasCustomPrompt="1"/>
          </p:nvPr>
        </p:nvSpPr>
        <p:spPr>
          <a:xfrm>
            <a:off x="5807451"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6" name="Text Placeholder 8"/>
          <p:cNvSpPr>
            <a:spLocks noGrp="1"/>
          </p:cNvSpPr>
          <p:nvPr>
            <p:ph type="body" sz="quarter" idx="25" hasCustomPrompt="1"/>
          </p:nvPr>
        </p:nvSpPr>
        <p:spPr>
          <a:xfrm>
            <a:off x="8362114" y="4927573"/>
            <a:ext cx="1530350" cy="629227"/>
          </a:xfrm>
          <a:prstGeom prst="rect">
            <a:avLst/>
          </a:prstGeom>
        </p:spPr>
        <p:txBody>
          <a:bodyPr/>
          <a:lstStyle>
            <a:lvl1pPr marL="0" indent="0" algn="ctr">
              <a:lnSpc>
                <a:spcPct val="100000"/>
              </a:lnSpc>
              <a:spcBef>
                <a:spcPts val="0"/>
              </a:spcBef>
              <a:buNone/>
              <a:defRPr sz="1600"/>
            </a:lvl1pPr>
          </a:lstStyle>
          <a:p>
            <a:pPr lvl="0"/>
            <a:r>
              <a:rPr lang="en-US"/>
              <a:t>Text</a:t>
            </a:r>
          </a:p>
          <a:p>
            <a:pPr lvl="0"/>
            <a:r>
              <a:rPr lang="en-US"/>
              <a:t>placeholder</a:t>
            </a:r>
          </a:p>
        </p:txBody>
      </p:sp>
      <p:sp>
        <p:nvSpPr>
          <p:cNvPr id="117" name="Text Placeholder 4"/>
          <p:cNvSpPr>
            <a:spLocks noGrp="1"/>
          </p:cNvSpPr>
          <p:nvPr>
            <p:ph type="body" sz="quarter" idx="26" hasCustomPrompt="1"/>
          </p:nvPr>
        </p:nvSpPr>
        <p:spPr>
          <a:xfrm>
            <a:off x="594428" y="5724950"/>
            <a:ext cx="10898877" cy="595024"/>
          </a:xfrm>
        </p:spPr>
        <p:txBody>
          <a:bodyPr anchor="ctr"/>
          <a:lstStyle>
            <a:lvl1pPr marL="0" indent="0" algn="ctr">
              <a:buNone/>
              <a:defRPr sz="2400" baseline="0">
                <a:latin typeface="Open Sans (Body)"/>
              </a:defRPr>
            </a:lvl1pPr>
          </a:lstStyle>
          <a:p>
            <a:pPr lvl="0"/>
            <a:r>
              <a:rPr lang="en-US"/>
              <a:t>Contact Communications for custom timelines</a:t>
            </a:r>
          </a:p>
        </p:txBody>
      </p:sp>
    </p:spTree>
    <p:extLst>
      <p:ext uri="{BB962C8B-B14F-4D97-AF65-F5344CB8AC3E}">
        <p14:creationId xmlns:p14="http://schemas.microsoft.com/office/powerpoint/2010/main" val="5907091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DRAFT</a:t>
            </a:r>
          </a:p>
        </p:txBody>
      </p:sp>
      <p:sp>
        <p:nvSpPr>
          <p:cNvPr id="4" name="Slide Number Placeholder 3"/>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13505296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EA Opener - Section Orange/Blue bar">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0" y="1254125"/>
            <a:ext cx="12192000" cy="5070475"/>
          </a:xfrm>
          <a:prstGeom prst="rect">
            <a:avLst/>
          </a:prstGeom>
        </p:spPr>
        <p:txBody>
          <a:bodyPr/>
          <a:lstStyle/>
          <a:p>
            <a:endParaRPr lang="en-US"/>
          </a:p>
        </p:txBody>
      </p:sp>
      <p:sp>
        <p:nvSpPr>
          <p:cNvPr id="2" name="Title 1"/>
          <p:cNvSpPr>
            <a:spLocks noGrp="1"/>
          </p:cNvSpPr>
          <p:nvPr>
            <p:ph type="title" hasCustomPrompt="1"/>
          </p:nvPr>
        </p:nvSpPr>
        <p:spPr>
          <a:xfrm>
            <a:off x="1524000" y="2872510"/>
            <a:ext cx="9138089" cy="1455647"/>
          </a:xfrm>
          <a:prstGeom prst="rect">
            <a:avLst/>
          </a:prstGeom>
          <a:solidFill>
            <a:schemeClr val="bg1">
              <a:lumMod val="95000"/>
            </a:schemeClr>
          </a:solidFill>
        </p:spPr>
        <p:txBody>
          <a:bodyPr anchor="ctr">
            <a:noAutofit/>
          </a:bodyPr>
          <a:lstStyle>
            <a:lvl1pPr algn="ctr">
              <a:defRPr lang="en-US" sz="6000" b="1" kern="1200" baseline="0" dirty="0" smtClean="0">
                <a:solidFill>
                  <a:srgbClr val="3C6EBE"/>
                </a:solidFill>
                <a:latin typeface="+mn-lt"/>
                <a:ea typeface="+mn-ea"/>
                <a:cs typeface="+mn-cs"/>
              </a:defRPr>
            </a:lvl1pPr>
          </a:lstStyle>
          <a:p>
            <a:r>
              <a:rPr lang="en-US"/>
              <a:t>Edit Section Title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Subtitle 2"/>
          <p:cNvSpPr>
            <a:spLocks noGrp="1"/>
          </p:cNvSpPr>
          <p:nvPr>
            <p:ph type="subTitle" idx="1" hasCustomPrompt="1"/>
          </p:nvPr>
        </p:nvSpPr>
        <p:spPr>
          <a:xfrm>
            <a:off x="1524000" y="4328159"/>
            <a:ext cx="9144000" cy="865633"/>
          </a:xfrm>
          <a:prstGeom prst="rect">
            <a:avLst/>
          </a:prstGeom>
          <a:solidFill>
            <a:schemeClr val="bg1">
              <a:lumMod val="95000"/>
            </a:schemeClr>
          </a:solidFill>
        </p:spPr>
        <p:txBody>
          <a:bodyPr anchor="ctr"/>
          <a:lstStyle>
            <a:lvl1pPr marL="0" indent="0" algn="ctr">
              <a:lnSpc>
                <a:spcPct val="90000"/>
              </a:lnSpc>
              <a:buNone/>
              <a:defRPr sz="2400" b="1" spc="140" baseline="0">
                <a:solidFill>
                  <a:srgbClr val="44546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STYLE</a:t>
            </a:r>
          </a:p>
        </p:txBody>
      </p:sp>
    </p:spTree>
    <p:extLst>
      <p:ext uri="{BB962C8B-B14F-4D97-AF65-F5344CB8AC3E}">
        <p14:creationId xmlns:p14="http://schemas.microsoft.com/office/powerpoint/2010/main" val="81667334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Tree>
    <p:extLst>
      <p:ext uri="{BB962C8B-B14F-4D97-AF65-F5344CB8AC3E}">
        <p14:creationId xmlns:p14="http://schemas.microsoft.com/office/powerpoint/2010/main" val="40713041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Slide - Alternat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460701"/>
            <a:ext cx="9997440" cy="3566160"/>
          </a:xfrm>
        </p:spPr>
        <p:txBody>
          <a:bodyPr anchor="ctr">
            <a:normAutofit/>
          </a:bodyPr>
          <a:lstStyle>
            <a:lvl1pPr algn="ctr">
              <a:defRPr sz="6600" b="1">
                <a:solidFill>
                  <a:srgbClr val="3C6EBE"/>
                </a:solidFill>
                <a:latin typeface="Open Sans Semibold" panose="020B0606030504020204"/>
              </a:defRPr>
            </a:lvl1pPr>
          </a:lstStyle>
          <a:p>
            <a:r>
              <a:rPr lang="en-US"/>
              <a:t>Click to edit Master title</a:t>
            </a:r>
          </a:p>
        </p:txBody>
      </p:sp>
      <p:sp>
        <p:nvSpPr>
          <p:cNvPr id="3" name="Subtitle 2"/>
          <p:cNvSpPr>
            <a:spLocks noGrp="1"/>
          </p:cNvSpPr>
          <p:nvPr>
            <p:ph type="subTitle" idx="1" hasCustomPrompt="1"/>
          </p:nvPr>
        </p:nvSpPr>
        <p:spPr>
          <a:xfrm>
            <a:off x="1097280" y="5026861"/>
            <a:ext cx="9997440" cy="1273508"/>
          </a:xfrm>
        </p:spPr>
        <p:txBody>
          <a:bodyPr anchor="ctr"/>
          <a:lstStyle>
            <a:lvl1pPr marL="0" indent="0" algn="ctr">
              <a:buNone/>
              <a:defRPr sz="2400" b="1" spc="200" baseline="0">
                <a:solidFill>
                  <a:srgbClr val="44546A"/>
                </a:solidFill>
                <a:latin typeface="Open Sans (Heading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9" name="Picture Placeholder 8">
            <a:extLst>
              <a:ext uri="{FF2B5EF4-FFF2-40B4-BE49-F238E27FC236}">
                <a16:creationId xmlns:a16="http://schemas.microsoft.com/office/drawing/2014/main" id="{99CD7465-82DB-6943-A223-97CAF3BF0047}"/>
              </a:ext>
            </a:extLst>
          </p:cNvPr>
          <p:cNvSpPr>
            <a:spLocks noGrp="1"/>
          </p:cNvSpPr>
          <p:nvPr>
            <p:ph type="pic" sz="quarter" idx="13"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69427557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a:xfrm>
            <a:off x="1755913" y="243951"/>
            <a:ext cx="8765784" cy="710206"/>
          </a:xfrm>
        </p:spPr>
        <p:txBody>
          <a:bodyPr/>
          <a:lstStyle/>
          <a:p>
            <a:r>
              <a:rPr lang="en-US"/>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DRAFT</a:t>
            </a:r>
          </a:p>
        </p:txBody>
      </p:sp>
      <p:sp>
        <p:nvSpPr>
          <p:cNvPr id="7" name="Slide Number Placeholder 6"/>
          <p:cNvSpPr>
            <a:spLocks noGrp="1"/>
          </p:cNvSpPr>
          <p:nvPr>
            <p:ph type="sldNum" sz="quarter" idx="12"/>
          </p:nvPr>
        </p:nvSpPr>
        <p:spPr/>
        <p:txBody>
          <a:bodyPr/>
          <a:lstStyle/>
          <a:p>
            <a:fld id="{0088AB57-2DBE-44A3-AE96-942C49E954BF}" type="slidenum">
              <a:rPr lang="en-US" smtClean="0"/>
              <a:t>‹#›</a:t>
            </a:fld>
            <a:endParaRPr lang="en-US"/>
          </a:p>
        </p:txBody>
      </p:sp>
      <p:sp>
        <p:nvSpPr>
          <p:cNvPr id="8" name="Content Placeholder 2"/>
          <p:cNvSpPr>
            <a:spLocks noGrp="1"/>
          </p:cNvSpPr>
          <p:nvPr>
            <p:ph sz="half" idx="13"/>
          </p:nvPr>
        </p:nvSpPr>
        <p:spPr>
          <a:xfrm>
            <a:off x="1037902" y="1881359"/>
            <a:ext cx="4937761"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baseline="0">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14"/>
          </p:nvPr>
        </p:nvSpPr>
        <p:spPr>
          <a:xfrm>
            <a:off x="6216337" y="1881359"/>
            <a:ext cx="4937760" cy="4023359"/>
          </a:xfrm>
        </p:spPr>
        <p:txBody>
          <a:bodyPr/>
          <a:lstStyle>
            <a:lvl1pPr marL="457200" indent="-457200">
              <a:buFont typeface="Arial" panose="020B0604020202020204" pitchFamily="34" charset="0"/>
              <a:buChar char="•"/>
              <a:defRPr b="1" i="1">
                <a:solidFill>
                  <a:srgbClr val="DA3E26"/>
                </a:solidFill>
                <a:latin typeface="Open Sans (Headings)"/>
              </a:defRPr>
            </a:lvl1pPr>
            <a:lvl2pPr>
              <a:defRPr>
                <a:latin typeface="Open Sans (Headings)"/>
              </a:defRPr>
            </a:lvl2pPr>
            <a:lvl3pPr>
              <a:defRPr>
                <a:latin typeface="Open Sans (Headings)"/>
              </a:defRPr>
            </a:lvl3pPr>
            <a:lvl4pPr>
              <a:defRPr>
                <a:latin typeface="Open Sans (Headings)"/>
              </a:defRPr>
            </a:lvl4pPr>
            <a:lvl5pPr>
              <a:defRPr>
                <a:latin typeface="Open Sans (Headings)"/>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8">
            <a:extLst>
              <a:ext uri="{FF2B5EF4-FFF2-40B4-BE49-F238E27FC236}">
                <a16:creationId xmlns:a16="http://schemas.microsoft.com/office/drawing/2014/main" id="{3799346D-5D98-D948-A118-BA4E55B1DECF}"/>
              </a:ext>
            </a:extLst>
          </p:cNvPr>
          <p:cNvSpPr>
            <a:spLocks noGrp="1"/>
          </p:cNvSpPr>
          <p:nvPr>
            <p:ph type="pic" sz="quarter" idx="15"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3613525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a:xfrm>
            <a:off x="1755912" y="243951"/>
            <a:ext cx="8753591" cy="710206"/>
          </a:xfrm>
        </p:spPr>
        <p:txBody>
          <a:bodyPr/>
          <a:lstStyle/>
          <a:p>
            <a:r>
              <a:rPr lang="en-US"/>
              <a:t>Click to edit Master 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DRAFT</a:t>
            </a:r>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8">
            <a:extLst>
              <a:ext uri="{FF2B5EF4-FFF2-40B4-BE49-F238E27FC236}">
                <a16:creationId xmlns:a16="http://schemas.microsoft.com/office/drawing/2014/main" id="{A12AD04B-FD68-AC47-8832-1731094D24F3}"/>
              </a:ext>
            </a:extLst>
          </p:cNvPr>
          <p:cNvSpPr>
            <a:spLocks noGrp="1"/>
          </p:cNvSpPr>
          <p:nvPr>
            <p:ph type="pic" sz="quarter" idx="14" hasCustomPrompt="1"/>
          </p:nvPr>
        </p:nvSpPr>
        <p:spPr>
          <a:xfrm>
            <a:off x="10704513" y="85725"/>
            <a:ext cx="1377950" cy="1096963"/>
          </a:xfrm>
        </p:spPr>
        <p:txBody>
          <a:bodyPr/>
          <a:lstStyle/>
          <a:p>
            <a:r>
              <a:rPr lang="en-US"/>
              <a:t>Logo</a:t>
            </a:r>
          </a:p>
        </p:txBody>
      </p:sp>
    </p:spTree>
    <p:extLst>
      <p:ext uri="{BB962C8B-B14F-4D97-AF65-F5344CB8AC3E}">
        <p14:creationId xmlns:p14="http://schemas.microsoft.com/office/powerpoint/2010/main" val="1264125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ags" Target="../tags/tag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ags" Target="../tags/tag2.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198.xml"/><Relationship Id="rId7" Type="http://schemas.openxmlformats.org/officeDocument/2006/relationships/oleObject" Target="../embeddings/oleObject10.bin"/><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heme" Target="../theme/theme11.xml"/><Relationship Id="rId1" Type="http://schemas.openxmlformats.org/officeDocument/2006/relationships/slideLayout" Target="../slideLayouts/slideLayout199.xml"/><Relationship Id="rId6" Type="http://schemas.openxmlformats.org/officeDocument/2006/relationships/image" Target="../media/image36.png"/><Relationship Id="rId5" Type="http://schemas.openxmlformats.org/officeDocument/2006/relationships/image" Target="../media/image35.emf"/><Relationship Id="rId4" Type="http://schemas.openxmlformats.org/officeDocument/2006/relationships/oleObject" Target="../embeddings/oleObject11.bin"/></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202.xml"/><Relationship Id="rId7" Type="http://schemas.openxmlformats.org/officeDocument/2006/relationships/image" Target="../media/image36.png"/><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theme" Target="../theme/theme12.xml"/><Relationship Id="rId5" Type="http://schemas.openxmlformats.org/officeDocument/2006/relationships/slideLayout" Target="../slideLayouts/slideLayout204.xml"/><Relationship Id="rId4" Type="http://schemas.openxmlformats.org/officeDocument/2006/relationships/slideLayout" Target="../slideLayouts/slideLayout203.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207.xml"/><Relationship Id="rId7" Type="http://schemas.openxmlformats.org/officeDocument/2006/relationships/oleObject" Target="../embeddings/oleObject12.bin"/><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ags" Target="../tags/tag4.xml"/><Relationship Id="rId3" Type="http://schemas.openxmlformats.org/officeDocument/2006/relationships/slideLayout" Target="../slideLayouts/slideLayout37.xml"/><Relationship Id="rId21" Type="http://schemas.openxmlformats.org/officeDocument/2006/relationships/oleObject" Target="../embeddings/oleObject2.bin"/><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theme" Target="../theme/theme2.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image" Target="../media/image13.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image" Target="../media/image15.png"/><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image" Target="../media/image14.jpeg"/><Relationship Id="rId10" Type="http://schemas.openxmlformats.org/officeDocument/2006/relationships/slideLayout" Target="../slideLayouts/slideLayout44.xml"/><Relationship Id="rId19" Type="http://schemas.openxmlformats.org/officeDocument/2006/relationships/tags" Target="../tags/tag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34" Type="http://schemas.openxmlformats.org/officeDocument/2006/relationships/oleObject" Target="../embeddings/oleObject3.bin"/><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tags" Target="../tags/tag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29" Type="http://schemas.openxmlformats.org/officeDocument/2006/relationships/slideLayout" Target="../slideLayouts/slideLayout79.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tags" Target="../tags/tag6.xml"/><Relationship Id="rId37" Type="http://schemas.openxmlformats.org/officeDocument/2006/relationships/image" Target="../media/image15.png"/><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image" Target="../media/image14.jpeg"/><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theme" Target="../theme/theme3.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image" Target="../media/image1.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tags" Target="../tags/tag9.xml"/><Relationship Id="rId3" Type="http://schemas.openxmlformats.org/officeDocument/2006/relationships/slideLayout" Target="../slideLayouts/slideLayout83.xml"/><Relationship Id="rId21" Type="http://schemas.openxmlformats.org/officeDocument/2006/relationships/image" Target="../media/image21.emf"/><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tags" Target="../tags/tag8.xml"/><Relationship Id="rId2" Type="http://schemas.openxmlformats.org/officeDocument/2006/relationships/slideLayout" Target="../slideLayouts/slideLayout82.xml"/><Relationship Id="rId16" Type="http://schemas.openxmlformats.org/officeDocument/2006/relationships/theme" Target="../theme/theme4.xml"/><Relationship Id="rId20" Type="http://schemas.openxmlformats.org/officeDocument/2006/relationships/oleObject" Target="../embeddings/oleObject4.bin"/><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19" Type="http://schemas.openxmlformats.org/officeDocument/2006/relationships/image" Target="../media/image13.png"/><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slideLayout" Target="../slideLayouts/slideLayout108.xml"/><Relationship Id="rId18" Type="http://schemas.openxmlformats.org/officeDocument/2006/relationships/tags" Target="../tags/tag11.xml"/><Relationship Id="rId3" Type="http://schemas.openxmlformats.org/officeDocument/2006/relationships/slideLayout" Target="../slideLayouts/slideLayout98.xml"/><Relationship Id="rId21" Type="http://schemas.openxmlformats.org/officeDocument/2006/relationships/image" Target="../media/image21.emf"/><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tags" Target="../tags/tag10.xml"/><Relationship Id="rId2" Type="http://schemas.openxmlformats.org/officeDocument/2006/relationships/slideLayout" Target="../slideLayouts/slideLayout97.xml"/><Relationship Id="rId16" Type="http://schemas.openxmlformats.org/officeDocument/2006/relationships/theme" Target="../theme/theme5.xml"/><Relationship Id="rId20" Type="http://schemas.openxmlformats.org/officeDocument/2006/relationships/oleObject" Target="../embeddings/oleObject5.bin"/><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slideLayout" Target="../slideLayouts/slideLayout110.xml"/><Relationship Id="rId10" Type="http://schemas.openxmlformats.org/officeDocument/2006/relationships/slideLayout" Target="../slideLayouts/slideLayout105.xml"/><Relationship Id="rId19" Type="http://schemas.openxmlformats.org/officeDocument/2006/relationships/image" Target="../media/image13.png"/><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slideLayout" Target="../slideLayouts/slideLayout10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26" Type="http://schemas.openxmlformats.org/officeDocument/2006/relationships/slideLayout" Target="../slideLayouts/slideLayout136.xml"/><Relationship Id="rId3" Type="http://schemas.openxmlformats.org/officeDocument/2006/relationships/slideLayout" Target="../slideLayouts/slideLayout113.xml"/><Relationship Id="rId21" Type="http://schemas.openxmlformats.org/officeDocument/2006/relationships/slideLayout" Target="../slideLayouts/slideLayout131.xml"/><Relationship Id="rId34" Type="http://schemas.openxmlformats.org/officeDocument/2006/relationships/tags" Target="../tags/tag12.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33" Type="http://schemas.openxmlformats.org/officeDocument/2006/relationships/theme" Target="../theme/theme6.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slideLayout" Target="../slideLayouts/slideLayout130.xml"/><Relationship Id="rId29" Type="http://schemas.openxmlformats.org/officeDocument/2006/relationships/slideLayout" Target="../slideLayouts/slideLayout139.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slideLayout" Target="../slideLayouts/slideLayout134.xml"/><Relationship Id="rId32" Type="http://schemas.openxmlformats.org/officeDocument/2006/relationships/slideLayout" Target="../slideLayouts/slideLayout142.xml"/><Relationship Id="rId37" Type="http://schemas.openxmlformats.org/officeDocument/2006/relationships/image" Target="../media/image1.emf"/><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28" Type="http://schemas.openxmlformats.org/officeDocument/2006/relationships/slideLayout" Target="../slideLayouts/slideLayout138.xml"/><Relationship Id="rId36" Type="http://schemas.openxmlformats.org/officeDocument/2006/relationships/oleObject" Target="../embeddings/oleObject6.bin"/><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31" Type="http://schemas.openxmlformats.org/officeDocument/2006/relationships/slideLayout" Target="../slideLayouts/slideLayout141.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slideLayout" Target="../slideLayouts/slideLayout132.xml"/><Relationship Id="rId27" Type="http://schemas.openxmlformats.org/officeDocument/2006/relationships/slideLayout" Target="../slideLayouts/slideLayout137.xml"/><Relationship Id="rId30" Type="http://schemas.openxmlformats.org/officeDocument/2006/relationships/slideLayout" Target="../slideLayouts/slideLayout140.xml"/><Relationship Id="rId35" Type="http://schemas.openxmlformats.org/officeDocument/2006/relationships/tags" Target="../tags/tag1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18" Type="http://schemas.openxmlformats.org/officeDocument/2006/relationships/tags" Target="../tags/tag14.xml"/><Relationship Id="rId3" Type="http://schemas.openxmlformats.org/officeDocument/2006/relationships/slideLayout" Target="../slideLayouts/slideLayout145.xml"/><Relationship Id="rId21" Type="http://schemas.openxmlformats.org/officeDocument/2006/relationships/oleObject" Target="../embeddings/oleObject7.bin"/><Relationship Id="rId7" Type="http://schemas.openxmlformats.org/officeDocument/2006/relationships/slideLayout" Target="../slideLayouts/slideLayout149.xml"/><Relationship Id="rId12" Type="http://schemas.openxmlformats.org/officeDocument/2006/relationships/slideLayout" Target="../slideLayouts/slideLayout154.xml"/><Relationship Id="rId17" Type="http://schemas.openxmlformats.org/officeDocument/2006/relationships/theme" Target="../theme/theme7.xml"/><Relationship Id="rId2" Type="http://schemas.openxmlformats.org/officeDocument/2006/relationships/slideLayout" Target="../slideLayouts/slideLayout144.xml"/><Relationship Id="rId16" Type="http://schemas.openxmlformats.org/officeDocument/2006/relationships/slideLayout" Target="../slideLayouts/slideLayout158.xml"/><Relationship Id="rId20" Type="http://schemas.openxmlformats.org/officeDocument/2006/relationships/image" Target="../media/image13.png"/><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24" Type="http://schemas.openxmlformats.org/officeDocument/2006/relationships/image" Target="../media/image15.png"/><Relationship Id="rId5" Type="http://schemas.openxmlformats.org/officeDocument/2006/relationships/slideLayout" Target="../slideLayouts/slideLayout147.xml"/><Relationship Id="rId15" Type="http://schemas.openxmlformats.org/officeDocument/2006/relationships/slideLayout" Target="../slideLayouts/slideLayout157.xml"/><Relationship Id="rId23" Type="http://schemas.openxmlformats.org/officeDocument/2006/relationships/image" Target="../media/image14.jpeg"/><Relationship Id="rId10" Type="http://schemas.openxmlformats.org/officeDocument/2006/relationships/slideLayout" Target="../slideLayouts/slideLayout152.xml"/><Relationship Id="rId19" Type="http://schemas.openxmlformats.org/officeDocument/2006/relationships/tags" Target="../tags/tag15.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slideLayout" Target="../slideLayouts/slideLayout156.xml"/><Relationship Id="rId22" Type="http://schemas.openxmlformats.org/officeDocument/2006/relationships/image" Target="../media/image1.emf"/></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theme" Target="../theme/theme8.xml"/><Relationship Id="rId7" Type="http://schemas.openxmlformats.org/officeDocument/2006/relationships/oleObject" Target="../embeddings/oleObject8.bin"/><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image" Target="../media/image13.png"/><Relationship Id="rId5" Type="http://schemas.openxmlformats.org/officeDocument/2006/relationships/tags" Target="../tags/tag17.xml"/><Relationship Id="rId10" Type="http://schemas.openxmlformats.org/officeDocument/2006/relationships/image" Target="../media/image15.png"/><Relationship Id="rId4" Type="http://schemas.openxmlformats.org/officeDocument/2006/relationships/tags" Target="../tags/tag16.xml"/><Relationship Id="rId9" Type="http://schemas.openxmlformats.org/officeDocument/2006/relationships/image" Target="../media/image14.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39" Type="http://schemas.openxmlformats.org/officeDocument/2006/relationships/oleObject" Target="../embeddings/oleObject9.bin"/><Relationship Id="rId3" Type="http://schemas.openxmlformats.org/officeDocument/2006/relationships/slideLayout" Target="../slideLayouts/slideLayout163.xml"/><Relationship Id="rId21" Type="http://schemas.openxmlformats.org/officeDocument/2006/relationships/slideLayout" Target="../slideLayouts/slideLayout181.xml"/><Relationship Id="rId34" Type="http://schemas.openxmlformats.org/officeDocument/2006/relationships/slideLayout" Target="../slideLayouts/slideLayout194.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33" Type="http://schemas.openxmlformats.org/officeDocument/2006/relationships/slideLayout" Target="../slideLayouts/slideLayout193.xml"/><Relationship Id="rId38" Type="http://schemas.openxmlformats.org/officeDocument/2006/relationships/tags" Target="../tags/tag19.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29" Type="http://schemas.openxmlformats.org/officeDocument/2006/relationships/slideLayout" Target="../slideLayouts/slideLayout189.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32" Type="http://schemas.openxmlformats.org/officeDocument/2006/relationships/slideLayout" Target="../slideLayouts/slideLayout192.xml"/><Relationship Id="rId37" Type="http://schemas.openxmlformats.org/officeDocument/2006/relationships/tags" Target="../tags/tag18.xml"/><Relationship Id="rId40" Type="http://schemas.openxmlformats.org/officeDocument/2006/relationships/image" Target="../media/image26.emf"/><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slideLayout" Target="../slideLayouts/slideLayout188.xml"/><Relationship Id="rId36" Type="http://schemas.openxmlformats.org/officeDocument/2006/relationships/theme" Target="../theme/theme9.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31" Type="http://schemas.openxmlformats.org/officeDocument/2006/relationships/slideLayout" Target="../slideLayouts/slideLayout191.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 Id="rId30" Type="http://schemas.openxmlformats.org/officeDocument/2006/relationships/slideLayout" Target="../slideLayouts/slideLayout190.xml"/><Relationship Id="rId35" Type="http://schemas.openxmlformats.org/officeDocument/2006/relationships/slideLayout" Target="../slideLayouts/slideLayout1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F0279BB-D4D0-46BE-81D9-B899A34F80CE}"/>
              </a:ext>
            </a:extLst>
          </p:cNvPr>
          <p:cNvGraphicFramePr>
            <a:graphicFrameLocks noChangeAspect="1"/>
          </p:cNvGraphicFramePr>
          <p:nvPr userDrawn="1">
            <p:custDataLst>
              <p:tags r:id="rId36"/>
            </p:custDataLst>
            <p:extLst>
              <p:ext uri="{D42A27DB-BD31-4B8C-83A1-F6EECF244321}">
                <p14:modId xmlns:p14="http://schemas.microsoft.com/office/powerpoint/2010/main" val="28521367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8" imgW="384" imgH="385" progId="TCLayout.ActiveDocument.1">
                  <p:embed/>
                </p:oleObj>
              </mc:Choice>
              <mc:Fallback>
                <p:oleObj name="think-cell Slide" r:id="rId38" imgW="384" imgH="385" progId="TCLayout.ActiveDocument.1">
                  <p:embed/>
                  <p:pic>
                    <p:nvPicPr>
                      <p:cNvPr id="7" name="Object 6" hidden="1">
                        <a:extLst>
                          <a:ext uri="{FF2B5EF4-FFF2-40B4-BE49-F238E27FC236}">
                            <a16:creationId xmlns:a16="http://schemas.microsoft.com/office/drawing/2014/main" id="{4F0279BB-D4D0-46BE-81D9-B899A34F80CE}"/>
                          </a:ext>
                        </a:extLst>
                      </p:cNvPr>
                      <p:cNvPicPr/>
                      <p:nvPr/>
                    </p:nvPicPr>
                    <p:blipFill>
                      <a:blip r:embed="rId39"/>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A6BF344-EADA-4197-AAFE-0FF9B7640F68}"/>
              </a:ext>
            </a:extLst>
          </p:cNvPr>
          <p:cNvSpPr/>
          <p:nvPr userDrawn="1">
            <p:custDataLst>
              <p:tags r:id="rId37"/>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mj-cs"/>
              <a:sym typeface="Calibri" panose="020F0502020204030204" pitchFamily="34" charset="0"/>
            </a:endParaRPr>
          </a:p>
        </p:txBody>
      </p:sp>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DRAFT</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901" r:id="rId2"/>
    <p:sldLayoutId id="2147483742" r:id="rId3"/>
    <p:sldLayoutId id="2147483748" r:id="rId4"/>
    <p:sldLayoutId id="2147483746" r:id="rId5"/>
    <p:sldLayoutId id="2147483747" r:id="rId6"/>
    <p:sldLayoutId id="2147483744" r:id="rId7"/>
    <p:sldLayoutId id="2147483745" r:id="rId8"/>
    <p:sldLayoutId id="2147483902" r:id="rId9"/>
    <p:sldLayoutId id="2147483756" r:id="rId10"/>
    <p:sldLayoutId id="2147483749" r:id="rId11"/>
    <p:sldLayoutId id="2147483750" r:id="rId12"/>
    <p:sldLayoutId id="2147483751" r:id="rId13"/>
    <p:sldLayoutId id="2147483753" r:id="rId14"/>
    <p:sldLayoutId id="2147483752" r:id="rId15"/>
    <p:sldLayoutId id="214748390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 id="2147483769" r:id="rId30"/>
    <p:sldLayoutId id="2147483835" r:id="rId31"/>
    <p:sldLayoutId id="2147483895" r:id="rId32"/>
    <p:sldLayoutId id="2147483896" r:id="rId33"/>
    <p:sldLayoutId id="2147483913" r:id="rId34"/>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F0279BB-D4D0-46BE-81D9-B899A34F80CE}"/>
              </a:ext>
            </a:extLst>
          </p:cNvPr>
          <p:cNvGraphicFramePr>
            <a:graphicFrameLocks noChangeAspect="1"/>
          </p:cNvGraphicFramePr>
          <p:nvPr userDrawn="1">
            <p:custDataLst>
              <p:tags r:id="rId5"/>
            </p:custDataLst>
            <p:extLst>
              <p:ext uri="{D42A27DB-BD31-4B8C-83A1-F6EECF244321}">
                <p14:modId xmlns:p14="http://schemas.microsoft.com/office/powerpoint/2010/main" val="28521367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84" imgH="385" progId="TCLayout.ActiveDocument.1">
                  <p:embed/>
                </p:oleObj>
              </mc:Choice>
              <mc:Fallback>
                <p:oleObj name="think-cell Slide" r:id="rId7" imgW="384" imgH="385" progId="TCLayout.ActiveDocument.1">
                  <p:embed/>
                  <p:pic>
                    <p:nvPicPr>
                      <p:cNvPr id="7" name="Object 6" hidden="1">
                        <a:extLst>
                          <a:ext uri="{FF2B5EF4-FFF2-40B4-BE49-F238E27FC236}">
                            <a16:creationId xmlns:a16="http://schemas.microsoft.com/office/drawing/2014/main" id="{4F0279BB-D4D0-46BE-81D9-B899A34F80CE}"/>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A6BF344-EADA-4197-AAFE-0FF9B7640F68}"/>
              </a:ext>
            </a:extLst>
          </p:cNvPr>
          <p:cNvSpPr/>
          <p:nvPr userDrawn="1">
            <p:custDataLst>
              <p:tags r:id="rId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mj-cs"/>
              <a:sym typeface="Calibri" panose="020F0502020204030204" pitchFamily="34" charset="0"/>
            </a:endParaRPr>
          </a:p>
        </p:txBody>
      </p:sp>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907" r:id="rId1"/>
    <p:sldLayoutId id="2147483906" r:id="rId2"/>
    <p:sldLayoutId id="2147483725" r:id="rId3"/>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AD7D76C-2A44-7834-E9E4-734310DE5516}"/>
              </a:ext>
            </a:extLst>
          </p:cNvPr>
          <p:cNvGraphicFramePr>
            <a:graphicFrameLocks noChangeAspect="1"/>
          </p:cNvGraphicFramePr>
          <p:nvPr userDrawn="1">
            <p:custDataLst>
              <p:tags r:id="rId3"/>
            </p:custDataLst>
            <p:extLst>
              <p:ext uri="{D42A27DB-BD31-4B8C-83A1-F6EECF244321}">
                <p14:modId xmlns:p14="http://schemas.microsoft.com/office/powerpoint/2010/main" val="11157285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35" imgH="435" progId="TCLayout.ActiveDocument.1">
                  <p:embed/>
                </p:oleObj>
              </mc:Choice>
              <mc:Fallback>
                <p:oleObj name="think-cell Slide" r:id="rId4" imgW="435" imgH="435" progId="TCLayout.ActiveDocument.1">
                  <p:embed/>
                  <p:pic>
                    <p:nvPicPr>
                      <p:cNvPr id="7" name="Object 6" hidden="1">
                        <a:extLst>
                          <a:ext uri="{FF2B5EF4-FFF2-40B4-BE49-F238E27FC236}">
                            <a16:creationId xmlns:a16="http://schemas.microsoft.com/office/drawing/2014/main" id="{AAD7D76C-2A44-7834-E9E4-734310DE551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bg object 16"/>
          <p:cNvSpPr/>
          <p:nvPr/>
        </p:nvSpPr>
        <p:spPr>
          <a:xfrm>
            <a:off x="0" y="6019800"/>
            <a:ext cx="12192000" cy="483234"/>
          </a:xfrm>
          <a:custGeom>
            <a:avLst/>
            <a:gdLst/>
            <a:ahLst/>
            <a:cxnLst/>
            <a:rect l="l" t="t" r="r" b="b"/>
            <a:pathLst>
              <a:path w="12192000" h="483234">
                <a:moveTo>
                  <a:pt x="0" y="482612"/>
                </a:moveTo>
                <a:lnTo>
                  <a:pt x="12192000" y="482612"/>
                </a:lnTo>
                <a:lnTo>
                  <a:pt x="12192000" y="0"/>
                </a:lnTo>
                <a:lnTo>
                  <a:pt x="0" y="0"/>
                </a:lnTo>
                <a:lnTo>
                  <a:pt x="0" y="482612"/>
                </a:lnTo>
                <a:close/>
              </a:path>
            </a:pathLst>
          </a:custGeom>
          <a:solidFill>
            <a:srgbClr val="0D6CB8"/>
          </a:solidFill>
        </p:spPr>
        <p:txBody>
          <a:bodyPr wrap="square" lIns="0" tIns="0" rIns="0" bIns="0" rtlCol="0"/>
          <a:lstStyle/>
          <a:p>
            <a:endParaRPr/>
          </a:p>
        </p:txBody>
      </p:sp>
      <p:pic>
        <p:nvPicPr>
          <p:cNvPr id="17" name="bg object 17"/>
          <p:cNvPicPr/>
          <p:nvPr/>
        </p:nvPicPr>
        <p:blipFill>
          <a:blip r:embed="rId6" cstate="print"/>
          <a:stretch>
            <a:fillRect/>
          </a:stretch>
        </p:blipFill>
        <p:spPr>
          <a:xfrm>
            <a:off x="5594350" y="6064262"/>
            <a:ext cx="1003299" cy="400037"/>
          </a:xfrm>
          <a:prstGeom prst="rect">
            <a:avLst/>
          </a:prstGeom>
        </p:spPr>
      </p:pic>
      <p:sp>
        <p:nvSpPr>
          <p:cNvPr id="18" name="bg object 18"/>
          <p:cNvSpPr/>
          <p:nvPr/>
        </p:nvSpPr>
        <p:spPr>
          <a:xfrm>
            <a:off x="0" y="6502412"/>
            <a:ext cx="12192000" cy="120650"/>
          </a:xfrm>
          <a:custGeom>
            <a:avLst/>
            <a:gdLst/>
            <a:ahLst/>
            <a:cxnLst/>
            <a:rect l="l" t="t" r="r" b="b"/>
            <a:pathLst>
              <a:path w="12192000" h="120650">
                <a:moveTo>
                  <a:pt x="12192000" y="0"/>
                </a:moveTo>
                <a:lnTo>
                  <a:pt x="0" y="0"/>
                </a:lnTo>
                <a:lnTo>
                  <a:pt x="0" y="120637"/>
                </a:lnTo>
                <a:lnTo>
                  <a:pt x="12192000" y="120637"/>
                </a:lnTo>
                <a:lnTo>
                  <a:pt x="12192000" y="0"/>
                </a:lnTo>
                <a:close/>
              </a:path>
            </a:pathLst>
          </a:custGeom>
          <a:solidFill>
            <a:srgbClr val="F05F38"/>
          </a:solidFill>
        </p:spPr>
        <p:txBody>
          <a:bodyPr wrap="square" lIns="0" tIns="0" rIns="0" bIns="0" rtlCol="0"/>
          <a:lstStyle/>
          <a:p>
            <a:endParaRPr/>
          </a:p>
        </p:txBody>
      </p:sp>
      <p:sp>
        <p:nvSpPr>
          <p:cNvPr id="2" name="Holder 2"/>
          <p:cNvSpPr>
            <a:spLocks noGrp="1"/>
          </p:cNvSpPr>
          <p:nvPr>
            <p:ph type="title"/>
          </p:nvPr>
        </p:nvSpPr>
        <p:spPr>
          <a:xfrm>
            <a:off x="361106" y="193381"/>
            <a:ext cx="11469786" cy="574040"/>
          </a:xfrm>
          <a:prstGeom prst="rect">
            <a:avLst/>
          </a:prstGeom>
        </p:spPr>
        <p:txBody>
          <a:bodyPr wrap="square" lIns="0" tIns="0" rIns="0" bIns="0">
            <a:spAutoFit/>
          </a:bodyPr>
          <a:lstStyle>
            <a:lvl1pPr>
              <a:defRPr sz="3600" b="1" i="0">
                <a:solidFill>
                  <a:srgbClr val="0D6CB8"/>
                </a:solidFill>
                <a:latin typeface="Calibri"/>
                <a:cs typeface="Calibri"/>
              </a:defRPr>
            </a:lvl1pPr>
          </a:lstStyle>
          <a:p>
            <a:endParaRPr/>
          </a:p>
        </p:txBody>
      </p:sp>
      <p:sp>
        <p:nvSpPr>
          <p:cNvPr id="3" name="Holder 3"/>
          <p:cNvSpPr>
            <a:spLocks noGrp="1"/>
          </p:cNvSpPr>
          <p:nvPr>
            <p:ph type="body" idx="1"/>
          </p:nvPr>
        </p:nvSpPr>
        <p:spPr>
          <a:xfrm>
            <a:off x="5059009" y="1799614"/>
            <a:ext cx="6493509" cy="3500120"/>
          </a:xfrm>
          <a:prstGeom prst="rect">
            <a:avLst/>
          </a:prstGeom>
        </p:spPr>
        <p:txBody>
          <a:bodyPr wrap="square" lIns="0" tIns="0" rIns="0" bIns="0">
            <a:spAutoFit/>
          </a:bodyPr>
          <a:lstStyle>
            <a:lvl1pPr>
              <a:defRPr sz="2800" b="0" i="0" u="sng">
                <a:solidFill>
                  <a:srgbClr val="1582C5"/>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endParaRPr lang="en-US"/>
          </a:p>
        </p:txBody>
      </p:sp>
      <p:sp>
        <p:nvSpPr>
          <p:cNvPr id="6" name="Holder 6"/>
          <p:cNvSpPr>
            <a:spLocks noGrp="1"/>
          </p:cNvSpPr>
          <p:nvPr>
            <p:ph type="sldNum" sz="quarter" idx="7"/>
          </p:nvPr>
        </p:nvSpPr>
        <p:spPr>
          <a:xfrm>
            <a:off x="11670665" y="6632948"/>
            <a:ext cx="241300" cy="177800"/>
          </a:xfrm>
          <a:prstGeom prst="rect">
            <a:avLst/>
          </a:prstGeom>
        </p:spPr>
        <p:txBody>
          <a:bodyPr wrap="square" lIns="0" tIns="0" rIns="0" bIns="0">
            <a:spAutoFit/>
          </a:bodyPr>
          <a:lstStyle>
            <a:lvl1pPr>
              <a:defRPr sz="1200" b="0" i="0">
                <a:solidFill>
                  <a:srgbClr val="7E7E7E"/>
                </a:solidFill>
                <a:latin typeface="Calibri"/>
                <a:cs typeface="Calibri"/>
              </a:defRPr>
            </a:lvl1pPr>
          </a:lstStyle>
          <a:p>
            <a:pPr marL="38100">
              <a:lnSpc>
                <a:spcPts val="1240"/>
              </a:lnSpc>
            </a:pPr>
            <a:fld id="{81D60167-4931-47E6-BA6A-407CBD079E47}" type="slidenum">
              <a:rPr spc="-25" dirty="0"/>
              <a:t>‹#›</a:t>
            </a:fld>
            <a:endParaRPr spc="-25"/>
          </a:p>
        </p:txBody>
      </p:sp>
    </p:spTree>
  </p:cSld>
  <p:clrMap bg1="lt1" tx1="dk1" bg2="lt2" tx2="dk2" accent1="accent1" accent2="accent2" accent3="accent3" accent4="accent4" accent5="accent5" accent6="accent6" hlink="hlink" folHlink="folHlink"/>
  <p:sldLayoutIdLst>
    <p:sldLayoutId id="2147483662"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019800"/>
            <a:ext cx="12192000" cy="483234"/>
          </a:xfrm>
          <a:custGeom>
            <a:avLst/>
            <a:gdLst/>
            <a:ahLst/>
            <a:cxnLst/>
            <a:rect l="l" t="t" r="r" b="b"/>
            <a:pathLst>
              <a:path w="12192000" h="483234">
                <a:moveTo>
                  <a:pt x="0" y="482612"/>
                </a:moveTo>
                <a:lnTo>
                  <a:pt x="12192000" y="482612"/>
                </a:lnTo>
                <a:lnTo>
                  <a:pt x="12192000" y="0"/>
                </a:lnTo>
                <a:lnTo>
                  <a:pt x="0" y="0"/>
                </a:lnTo>
                <a:lnTo>
                  <a:pt x="0" y="482612"/>
                </a:lnTo>
                <a:close/>
              </a:path>
            </a:pathLst>
          </a:custGeom>
          <a:solidFill>
            <a:srgbClr val="0D6CB8"/>
          </a:solidFill>
        </p:spPr>
        <p:txBody>
          <a:bodyPr wrap="square" lIns="0" tIns="0" rIns="0" bIns="0" rtlCol="0"/>
          <a:lstStyle/>
          <a:p>
            <a:endParaRPr/>
          </a:p>
        </p:txBody>
      </p:sp>
      <p:pic>
        <p:nvPicPr>
          <p:cNvPr id="17" name="bg object 17"/>
          <p:cNvPicPr/>
          <p:nvPr/>
        </p:nvPicPr>
        <p:blipFill>
          <a:blip r:embed="rId7" cstate="print"/>
          <a:stretch>
            <a:fillRect/>
          </a:stretch>
        </p:blipFill>
        <p:spPr>
          <a:xfrm>
            <a:off x="5594350" y="6064262"/>
            <a:ext cx="1003299" cy="400037"/>
          </a:xfrm>
          <a:prstGeom prst="rect">
            <a:avLst/>
          </a:prstGeom>
        </p:spPr>
      </p:pic>
      <p:sp>
        <p:nvSpPr>
          <p:cNvPr id="18" name="bg object 18"/>
          <p:cNvSpPr/>
          <p:nvPr/>
        </p:nvSpPr>
        <p:spPr>
          <a:xfrm>
            <a:off x="0" y="6502412"/>
            <a:ext cx="12192000" cy="120650"/>
          </a:xfrm>
          <a:custGeom>
            <a:avLst/>
            <a:gdLst/>
            <a:ahLst/>
            <a:cxnLst/>
            <a:rect l="l" t="t" r="r" b="b"/>
            <a:pathLst>
              <a:path w="12192000" h="120650">
                <a:moveTo>
                  <a:pt x="12192000" y="0"/>
                </a:moveTo>
                <a:lnTo>
                  <a:pt x="0" y="0"/>
                </a:lnTo>
                <a:lnTo>
                  <a:pt x="0" y="120637"/>
                </a:lnTo>
                <a:lnTo>
                  <a:pt x="12192000" y="120637"/>
                </a:lnTo>
                <a:lnTo>
                  <a:pt x="12192000" y="0"/>
                </a:lnTo>
                <a:close/>
              </a:path>
            </a:pathLst>
          </a:custGeom>
          <a:solidFill>
            <a:srgbClr val="F05F38"/>
          </a:solidFill>
        </p:spPr>
        <p:txBody>
          <a:bodyPr wrap="square" lIns="0" tIns="0" rIns="0" bIns="0" rtlCol="0"/>
          <a:lstStyle/>
          <a:p>
            <a:endParaRPr/>
          </a:p>
        </p:txBody>
      </p:sp>
      <p:sp>
        <p:nvSpPr>
          <p:cNvPr id="2" name="Holder 2"/>
          <p:cNvSpPr>
            <a:spLocks noGrp="1"/>
          </p:cNvSpPr>
          <p:nvPr>
            <p:ph type="title"/>
          </p:nvPr>
        </p:nvSpPr>
        <p:spPr>
          <a:xfrm>
            <a:off x="361106" y="193381"/>
            <a:ext cx="11469786" cy="574040"/>
          </a:xfrm>
          <a:prstGeom prst="rect">
            <a:avLst/>
          </a:prstGeom>
        </p:spPr>
        <p:txBody>
          <a:bodyPr wrap="square" lIns="0" tIns="0" rIns="0" bIns="0">
            <a:spAutoFit/>
          </a:bodyPr>
          <a:lstStyle>
            <a:lvl1pPr>
              <a:defRPr sz="3600" b="1" i="0">
                <a:solidFill>
                  <a:srgbClr val="0D6CB8"/>
                </a:solidFill>
                <a:latin typeface="Calibri"/>
                <a:cs typeface="Calibri"/>
              </a:defRPr>
            </a:lvl1pPr>
          </a:lstStyle>
          <a:p>
            <a:endParaRPr/>
          </a:p>
        </p:txBody>
      </p:sp>
      <p:sp>
        <p:nvSpPr>
          <p:cNvPr id="3" name="Holder 3"/>
          <p:cNvSpPr>
            <a:spLocks noGrp="1"/>
          </p:cNvSpPr>
          <p:nvPr>
            <p:ph type="body" idx="1"/>
          </p:nvPr>
        </p:nvSpPr>
        <p:spPr>
          <a:xfrm>
            <a:off x="5059009" y="1799614"/>
            <a:ext cx="6493509" cy="3500120"/>
          </a:xfrm>
          <a:prstGeom prst="rect">
            <a:avLst/>
          </a:prstGeom>
        </p:spPr>
        <p:txBody>
          <a:bodyPr wrap="square" lIns="0" tIns="0" rIns="0" bIns="0">
            <a:spAutoFit/>
          </a:bodyPr>
          <a:lstStyle>
            <a:lvl1pPr>
              <a:defRPr sz="2800" b="0" i="0" u="sng">
                <a:solidFill>
                  <a:srgbClr val="1582C5"/>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10/24/2023</a:t>
            </a:fld>
            <a:endParaRPr lang="en-US"/>
          </a:p>
        </p:txBody>
      </p:sp>
      <p:sp>
        <p:nvSpPr>
          <p:cNvPr id="6" name="Holder 6"/>
          <p:cNvSpPr>
            <a:spLocks noGrp="1"/>
          </p:cNvSpPr>
          <p:nvPr>
            <p:ph type="sldNum" sz="quarter" idx="7"/>
          </p:nvPr>
        </p:nvSpPr>
        <p:spPr>
          <a:xfrm>
            <a:off x="11670665" y="6632948"/>
            <a:ext cx="241300" cy="177800"/>
          </a:xfrm>
          <a:prstGeom prst="rect">
            <a:avLst/>
          </a:prstGeom>
        </p:spPr>
        <p:txBody>
          <a:bodyPr wrap="square" lIns="0" tIns="0" rIns="0" bIns="0">
            <a:spAutoFit/>
          </a:bodyPr>
          <a:lstStyle>
            <a:lvl1pPr>
              <a:defRPr sz="1200" b="0" i="0">
                <a:solidFill>
                  <a:srgbClr val="7E7E7E"/>
                </a:solidFill>
                <a:latin typeface="Calibri"/>
                <a:cs typeface="Calibri"/>
              </a:defRPr>
            </a:lvl1pPr>
          </a:lstStyle>
          <a:p>
            <a:pPr marL="38100">
              <a:lnSpc>
                <a:spcPts val="1240"/>
              </a:lnSpc>
            </a:pPr>
            <a:fld id="{81D60167-4931-47E6-BA6A-407CBD079E47}" type="slidenum">
              <a:rPr spc="-25" dirty="0"/>
              <a:t>‹#›</a:t>
            </a:fld>
            <a:endParaRPr spc="-25"/>
          </a:p>
        </p:txBody>
      </p:sp>
    </p:spTree>
  </p:cSld>
  <p:clrMap bg1="lt1" tx1="dk1" bg2="lt2" tx2="dk2" accent1="accent1" accent2="accent2" accent3="accent3" accent4="accent4" accent5="accent5" accent6="accent6" hlink="hlink" folHlink="folHlink"/>
  <p:sldLayoutIdLst>
    <p:sldLayoutId id="2147483661" r:id="rId1"/>
    <p:sldLayoutId id="2147483909"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F0279BB-D4D0-46BE-81D9-B899A34F80CE}"/>
              </a:ext>
            </a:extLst>
          </p:cNvPr>
          <p:cNvGraphicFramePr>
            <a:graphicFrameLocks noChangeAspect="1"/>
          </p:cNvGraphicFramePr>
          <p:nvPr userDrawn="1">
            <p:custDataLst>
              <p:tags r:id="rId5"/>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384" imgH="385" progId="TCLayout.ActiveDocument.1">
                  <p:embed/>
                </p:oleObj>
              </mc:Choice>
              <mc:Fallback>
                <p:oleObj name="think-cell Slide" r:id="rId7" imgW="384" imgH="385" progId="TCLayout.ActiveDocument.1">
                  <p:embed/>
                  <p:pic>
                    <p:nvPicPr>
                      <p:cNvPr id="7" name="Object 6" hidden="1">
                        <a:extLst>
                          <a:ext uri="{FF2B5EF4-FFF2-40B4-BE49-F238E27FC236}">
                            <a16:creationId xmlns:a16="http://schemas.microsoft.com/office/drawing/2014/main" id="{4F0279BB-D4D0-46BE-81D9-B899A34F80CE}"/>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A6BF344-EADA-4197-AAFE-0FF9B7640F68}"/>
              </a:ext>
            </a:extLst>
          </p:cNvPr>
          <p:cNvSpPr/>
          <p:nvPr userDrawn="1">
            <p:custDataLst>
              <p:tags r:id="rId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mj-cs"/>
              <a:sym typeface="Calibri" panose="020F0502020204030204" pitchFamily="34" charset="0"/>
            </a:endParaRPr>
          </a:p>
        </p:txBody>
      </p:sp>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DRAFT</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903" r:id="rId1"/>
    <p:sldLayoutId id="2147483910" r:id="rId2"/>
    <p:sldLayoutId id="2147483912" r:id="rId3"/>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047E04C2-188F-4377-A04A-2DD5411BBBAE}" type="datetime1">
              <a:rPr lang="en-US" smtClean="0"/>
              <a:t>10/24/2023</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915" r:id="rId1"/>
  </p:sldLayoutIdLst>
  <p:hf sldNum="0"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02D5ED6-1EA0-42FD-9DA8-899CC1D26F2F}"/>
              </a:ext>
            </a:extLst>
          </p:cNvPr>
          <p:cNvGraphicFramePr>
            <a:graphicFrameLocks noChangeAspect="1"/>
          </p:cNvGraphicFramePr>
          <p:nvPr userDrawn="1">
            <p:custDataLst>
              <p:tags r:id="rId18"/>
            </p:custDataLst>
            <p:extLst>
              <p:ext uri="{D42A27DB-BD31-4B8C-83A1-F6EECF244321}">
                <p14:modId xmlns:p14="http://schemas.microsoft.com/office/powerpoint/2010/main" val="38849458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1" imgW="384" imgH="385" progId="TCLayout.ActiveDocument.1">
                  <p:embed/>
                </p:oleObj>
              </mc:Choice>
              <mc:Fallback>
                <p:oleObj name="think-cell Slide" r:id="rId21" imgW="384" imgH="385" progId="TCLayout.ActiveDocument.1">
                  <p:embed/>
                  <p:pic>
                    <p:nvPicPr>
                      <p:cNvPr id="10" name="Object 9" hidden="1">
                        <a:extLst>
                          <a:ext uri="{FF2B5EF4-FFF2-40B4-BE49-F238E27FC236}">
                            <a16:creationId xmlns:a16="http://schemas.microsoft.com/office/drawing/2014/main" id="{902D5ED6-1EA0-42FD-9DA8-899CC1D26F2F}"/>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709734F7-F65E-4953-B4BA-CC9E91C41EAB}"/>
              </a:ext>
            </a:extLst>
          </p:cNvPr>
          <p:cNvSpPr/>
          <p:nvPr userDrawn="1">
            <p:custDataLst>
              <p:tags r:id="rId19"/>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Calibri" panose="020F0502020204030204" pitchFamily="34" charset="0"/>
              <a:sym typeface="Calibri" panose="020F0502020204030204" pitchFamily="34" charset="0"/>
            </a:endParaRPr>
          </a:p>
        </p:txBody>
      </p:sp>
      <p:pic>
        <p:nvPicPr>
          <p:cNvPr id="7" name="Picture 6">
            <a:extLst>
              <a:ext uri="{FF2B5EF4-FFF2-40B4-BE49-F238E27FC236}">
                <a16:creationId xmlns:a16="http://schemas.microsoft.com/office/drawing/2014/main" id="{5EBF30C9-9CD7-E44C-9DE7-E213A1BDD543}"/>
              </a:ext>
            </a:extLst>
          </p:cNvPr>
          <p:cNvPicPr>
            <a:picLocks noChangeAspect="1"/>
          </p:cNvPicPr>
          <p:nvPr userDrawn="1"/>
        </p:nvPicPr>
        <p:blipFill>
          <a:blip r:embed="rId23"/>
          <a:stretch>
            <a:fillRect/>
          </a:stretch>
        </p:blipFill>
        <p:spPr>
          <a:xfrm>
            <a:off x="-1" y="1717"/>
            <a:ext cx="12192001" cy="1270000"/>
          </a:xfrm>
          <a:prstGeom prst="rect">
            <a:avLst/>
          </a:prstGeom>
        </p:spPr>
      </p:pic>
      <p:pic>
        <p:nvPicPr>
          <p:cNvPr id="8" name="Picture 7">
            <a:extLst>
              <a:ext uri="{FF2B5EF4-FFF2-40B4-BE49-F238E27FC236}">
                <a16:creationId xmlns:a16="http://schemas.microsoft.com/office/drawing/2014/main" id="{F8AAE62B-DAD5-FA4A-AB36-6E653934395A}"/>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226278" y="248819"/>
            <a:ext cx="1454955" cy="727477"/>
          </a:xfrm>
          <a:prstGeom prst="rect">
            <a:avLst/>
          </a:prstGeom>
          <a:noFill/>
        </p:spPr>
      </p:pic>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DRAFT</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891791516"/>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892" r:id="rId4"/>
    <p:sldLayoutId id="2147483684" r:id="rId5"/>
    <p:sldLayoutId id="2147483685" r:id="rId6"/>
    <p:sldLayoutId id="2147483686" r:id="rId7"/>
    <p:sldLayoutId id="2147483893" r:id="rId8"/>
    <p:sldLayoutId id="2147483688" r:id="rId9"/>
    <p:sldLayoutId id="2147483689" r:id="rId10"/>
    <p:sldLayoutId id="2147483690" r:id="rId11"/>
    <p:sldLayoutId id="2147483691" r:id="rId12"/>
    <p:sldLayoutId id="2147483692" r:id="rId13"/>
    <p:sldLayoutId id="2147483693" r:id="rId14"/>
    <p:sldLayoutId id="2147483894" r:id="rId15"/>
    <p:sldLayoutId id="2147483905" r:id="rId16"/>
  </p:sldLayoutIdLst>
  <p:hf hdr="0" ftr="0" dt="0"/>
  <p:txStyles>
    <p:titleStyle>
      <a:lvl1pPr algn="l" defTabSz="914400" rtl="0" eaLnBrk="1" latinLnBrk="0" hangingPunct="1">
        <a:lnSpc>
          <a:spcPct val="90000"/>
        </a:lnSpc>
        <a:spcBef>
          <a:spcPct val="0"/>
        </a:spcBef>
        <a:buNone/>
        <a:defRPr sz="3600" b="1" kern="1200">
          <a:solidFill>
            <a:srgbClr val="3C6EBE"/>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00000"/>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5"/>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DRAFT</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graphicFrame>
        <p:nvGraphicFramePr>
          <p:cNvPr id="7" name="Object 6" hidden="1">
            <a:extLst>
              <a:ext uri="{FF2B5EF4-FFF2-40B4-BE49-F238E27FC236}">
                <a16:creationId xmlns:a16="http://schemas.microsoft.com/office/drawing/2014/main" id="{52498A41-3C94-499A-AFB8-6BE8BCA1B03E}"/>
              </a:ext>
            </a:extLst>
          </p:cNvPr>
          <p:cNvGraphicFramePr>
            <a:graphicFrameLocks noChangeAspect="1"/>
          </p:cNvGraphicFramePr>
          <p:nvPr userDrawn="1">
            <p:custDataLst>
              <p:tags r:id="rId32"/>
            </p:custDataLst>
            <p:extLst>
              <p:ext uri="{D42A27DB-BD31-4B8C-83A1-F6EECF244321}">
                <p14:modId xmlns:p14="http://schemas.microsoft.com/office/powerpoint/2010/main" val="38849458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4" imgW="384" imgH="385" progId="TCLayout.ActiveDocument.1">
                  <p:embed/>
                </p:oleObj>
              </mc:Choice>
              <mc:Fallback>
                <p:oleObj name="think-cell Slide" r:id="rId34" imgW="384" imgH="385" progId="TCLayout.ActiveDocument.1">
                  <p:embed/>
                  <p:pic>
                    <p:nvPicPr>
                      <p:cNvPr id="7" name="Object 6" hidden="1">
                        <a:extLst>
                          <a:ext uri="{FF2B5EF4-FFF2-40B4-BE49-F238E27FC236}">
                            <a16:creationId xmlns:a16="http://schemas.microsoft.com/office/drawing/2014/main" id="{52498A41-3C94-499A-AFB8-6BE8BCA1B03E}"/>
                          </a:ext>
                        </a:extLst>
                      </p:cNvPr>
                      <p:cNvPicPr/>
                      <p:nvPr/>
                    </p:nvPicPr>
                    <p:blipFill>
                      <a:blip r:embed="rId35"/>
                      <a:stretch>
                        <a:fillRect/>
                      </a:stretch>
                    </p:blipFill>
                    <p:spPr>
                      <a:xfrm>
                        <a:off x="1588" y="1588"/>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D3D7991A-6DAE-41FC-AE79-639F6B4B9DDC}"/>
              </a:ext>
            </a:extLst>
          </p:cNvPr>
          <p:cNvSpPr/>
          <p:nvPr userDrawn="1">
            <p:custDataLst>
              <p:tags r:id="rId3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Calibri" panose="020F0502020204030204" pitchFamily="34" charset="0"/>
              <a:sym typeface="Calibri" panose="020F0502020204030204" pitchFamily="34" charset="0"/>
            </a:endParaRPr>
          </a:p>
        </p:txBody>
      </p:sp>
      <p:pic>
        <p:nvPicPr>
          <p:cNvPr id="9" name="Picture 8">
            <a:extLst>
              <a:ext uri="{FF2B5EF4-FFF2-40B4-BE49-F238E27FC236}">
                <a16:creationId xmlns:a16="http://schemas.microsoft.com/office/drawing/2014/main" id="{1FDBC07D-28D4-42A5-8ADF-303AF114AA3D}"/>
              </a:ext>
            </a:extLst>
          </p:cNvPr>
          <p:cNvPicPr>
            <a:picLocks noChangeAspect="1"/>
          </p:cNvPicPr>
          <p:nvPr userDrawn="1"/>
        </p:nvPicPr>
        <p:blipFill>
          <a:blip r:embed="rId36"/>
          <a:stretch>
            <a:fillRect/>
          </a:stretch>
        </p:blipFill>
        <p:spPr>
          <a:xfrm>
            <a:off x="-1" y="1717"/>
            <a:ext cx="12192001" cy="1270000"/>
          </a:xfrm>
          <a:prstGeom prst="rect">
            <a:avLst/>
          </a:prstGeom>
        </p:spPr>
      </p:pic>
      <p:pic>
        <p:nvPicPr>
          <p:cNvPr id="10" name="Picture 9">
            <a:extLst>
              <a:ext uri="{FF2B5EF4-FFF2-40B4-BE49-F238E27FC236}">
                <a16:creationId xmlns:a16="http://schemas.microsoft.com/office/drawing/2014/main" id="{F11AEE38-C051-4D24-8FE4-7E2A0388BC59}"/>
              </a:ext>
            </a:extLst>
          </p:cNvPr>
          <p:cNvPicPr>
            <a:picLocks noChangeAspect="1"/>
          </p:cNvPicPr>
          <p:nvPr userDrawn="1"/>
        </p:nvPicPr>
        <p:blipFill>
          <a:blip r:embed="rId37">
            <a:extLst>
              <a:ext uri="{28A0092B-C50C-407E-A947-70E740481C1C}">
                <a14:useLocalDpi xmlns:a14="http://schemas.microsoft.com/office/drawing/2010/main" val="0"/>
              </a:ext>
            </a:extLst>
          </a:blip>
          <a:stretch>
            <a:fillRect/>
          </a:stretch>
        </p:blipFill>
        <p:spPr>
          <a:xfrm>
            <a:off x="226278" y="248819"/>
            <a:ext cx="1454955" cy="727477"/>
          </a:xfrm>
          <a:prstGeom prst="rect">
            <a:avLst/>
          </a:prstGeom>
          <a:noFill/>
        </p:spPr>
      </p:pic>
    </p:spTree>
    <p:extLst>
      <p:ext uri="{BB962C8B-B14F-4D97-AF65-F5344CB8AC3E}">
        <p14:creationId xmlns:p14="http://schemas.microsoft.com/office/powerpoint/2010/main" val="4102965089"/>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 id="2147483796" r:id="rId25"/>
    <p:sldLayoutId id="2147483797" r:id="rId26"/>
    <p:sldLayoutId id="2147483798" r:id="rId27"/>
    <p:sldLayoutId id="2147483799" r:id="rId28"/>
    <p:sldLayoutId id="2147483800" r:id="rId29"/>
    <p:sldLayoutId id="2147483836" r:id="rId30"/>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D520C51-50CF-45DA-B5F4-327859254A42}"/>
              </a:ext>
            </a:extLst>
          </p:cNvPr>
          <p:cNvGraphicFramePr>
            <a:graphicFrameLocks noChangeAspect="1"/>
          </p:cNvGraphicFramePr>
          <p:nvPr userDrawn="1">
            <p:custDataLst>
              <p:tags r:id="rId17"/>
            </p:custDataLst>
            <p:extLst>
              <p:ext uri="{D42A27DB-BD31-4B8C-83A1-F6EECF244321}">
                <p14:modId xmlns:p14="http://schemas.microsoft.com/office/powerpoint/2010/main" val="1542958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0" imgW="360" imgH="360" progId="TCLayout.ActiveDocument.1">
                  <p:embed/>
                </p:oleObj>
              </mc:Choice>
              <mc:Fallback>
                <p:oleObj name="think-cell Slide" r:id="rId20" imgW="360" imgH="360" progId="TCLayout.ActiveDocument.1">
                  <p:embed/>
                  <p:pic>
                    <p:nvPicPr>
                      <p:cNvPr id="8" name="Object 7" hidden="1">
                        <a:extLst>
                          <a:ext uri="{FF2B5EF4-FFF2-40B4-BE49-F238E27FC236}">
                            <a16:creationId xmlns:a16="http://schemas.microsoft.com/office/drawing/2014/main" id="{0D520C51-50CF-45DA-B5F4-327859254A42}"/>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F5887BDA-79F1-4542-A24E-B5605CD51510}"/>
              </a:ext>
            </a:extLst>
          </p:cNvPr>
          <p:cNvSpPr/>
          <p:nvPr userDrawn="1">
            <p:custDataLst>
              <p:tags r:id="rId1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Open Sans Semibold" panose="020B0706030804020204" pitchFamily="34" charset="0"/>
              <a:ea typeface="+mj-ea"/>
              <a:cs typeface="+mj-cs"/>
              <a:sym typeface="Open Sans Semibold" panose="020B0706030804020204" pitchFamily="34" charset="0"/>
            </a:endParaRPr>
          </a:p>
        </p:txBody>
      </p:sp>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DRAFT</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936743312"/>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908"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Lst>
  <p:hf hdr="0" ft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D50273F0-769F-4DC7-BDAA-C27DC6DBC8B2}"/>
              </a:ext>
            </a:extLst>
          </p:cNvPr>
          <p:cNvGraphicFramePr>
            <a:graphicFrameLocks noChangeAspect="1"/>
          </p:cNvGraphicFramePr>
          <p:nvPr userDrawn="1">
            <p:custDataLst>
              <p:tags r:id="rId17"/>
            </p:custDataLst>
            <p:extLst>
              <p:ext uri="{D42A27DB-BD31-4B8C-83A1-F6EECF244321}">
                <p14:modId xmlns:p14="http://schemas.microsoft.com/office/powerpoint/2010/main" val="11532024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0" imgW="360" imgH="360" progId="TCLayout.ActiveDocument.1">
                  <p:embed/>
                </p:oleObj>
              </mc:Choice>
              <mc:Fallback>
                <p:oleObj name="think-cell Slide" r:id="rId20" imgW="360" imgH="360" progId="TCLayout.ActiveDocument.1">
                  <p:embed/>
                  <p:pic>
                    <p:nvPicPr>
                      <p:cNvPr id="8" name="Object 7" hidden="1">
                        <a:extLst>
                          <a:ext uri="{FF2B5EF4-FFF2-40B4-BE49-F238E27FC236}">
                            <a16:creationId xmlns:a16="http://schemas.microsoft.com/office/drawing/2014/main" id="{D50273F0-769F-4DC7-BDAA-C27DC6DBC8B2}"/>
                          </a:ext>
                        </a:extLst>
                      </p:cNvPr>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9FEF57A4-B437-454D-BA92-10F7D79D2561}"/>
              </a:ext>
            </a:extLst>
          </p:cNvPr>
          <p:cNvSpPr/>
          <p:nvPr userDrawn="1">
            <p:custDataLst>
              <p:tags r:id="rId1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Open Sans Semibold" panose="020B0706030804020204" pitchFamily="34" charset="0"/>
              <a:ea typeface="+mj-ea"/>
              <a:cs typeface="+mj-cs"/>
              <a:sym typeface="Open Sans Semibold" panose="020B0706030804020204" pitchFamily="34" charset="0"/>
            </a:endParaRPr>
          </a:p>
        </p:txBody>
      </p:sp>
      <p:sp>
        <p:nvSpPr>
          <p:cNvPr id="2" name="Title Placeholder 1"/>
          <p:cNvSpPr>
            <a:spLocks noGrp="1"/>
          </p:cNvSpPr>
          <p:nvPr>
            <p:ph type="title"/>
          </p:nvPr>
        </p:nvSpPr>
        <p:spPr>
          <a:xfrm>
            <a:off x="1755913" y="243951"/>
            <a:ext cx="7802616" cy="7102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DRAFT</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2720277494"/>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Lst>
  <p:hf hdr="0" ftr="0" dt="0"/>
  <p:txStyles>
    <p:titleStyle>
      <a:lvl1pPr algn="l" defTabSz="914400" rtl="0" eaLnBrk="1" latinLnBrk="0" hangingPunct="1">
        <a:lnSpc>
          <a:spcPct val="90000"/>
        </a:lnSpc>
        <a:spcBef>
          <a:spcPct val="0"/>
        </a:spcBef>
        <a:buNone/>
        <a:defRPr sz="3600" b="1" kern="1200">
          <a:solidFill>
            <a:srgbClr val="3C6EBE"/>
          </a:solidFill>
          <a:latin typeface="Open Sans Semibold"/>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F0279BB-D4D0-46BE-81D9-B899A34F80CE}"/>
              </a:ext>
            </a:extLst>
          </p:cNvPr>
          <p:cNvGraphicFramePr>
            <a:graphicFrameLocks noChangeAspect="1"/>
          </p:cNvGraphicFramePr>
          <p:nvPr userDrawn="1">
            <p:custDataLst>
              <p:tags r:id="rId3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6" imgW="384" imgH="385" progId="TCLayout.ActiveDocument.1">
                  <p:embed/>
                </p:oleObj>
              </mc:Choice>
              <mc:Fallback>
                <p:oleObj name="think-cell Slide" r:id="rId36" imgW="384" imgH="385" progId="TCLayout.ActiveDocument.1">
                  <p:embed/>
                  <p:pic>
                    <p:nvPicPr>
                      <p:cNvPr id="7" name="Object 6" hidden="1">
                        <a:extLst>
                          <a:ext uri="{FF2B5EF4-FFF2-40B4-BE49-F238E27FC236}">
                            <a16:creationId xmlns:a16="http://schemas.microsoft.com/office/drawing/2014/main" id="{4F0279BB-D4D0-46BE-81D9-B899A34F80CE}"/>
                          </a:ext>
                        </a:extLst>
                      </p:cNvPr>
                      <p:cNvPicPr/>
                      <p:nvPr/>
                    </p:nvPicPr>
                    <p:blipFill>
                      <a:blip r:embed="rId37"/>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CA6BF344-EADA-4197-AAFE-0FF9B7640F68}"/>
              </a:ext>
            </a:extLst>
          </p:cNvPr>
          <p:cNvSpPr/>
          <p:nvPr userDrawn="1">
            <p:custDataLst>
              <p:tags r:id="rId3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mj-cs"/>
              <a:sym typeface="Calibri" panose="020F0502020204030204" pitchFamily="34" charset="0"/>
            </a:endParaRPr>
          </a:p>
        </p:txBody>
      </p:sp>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DRAFT</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08916692"/>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 id="2147483858" r:id="rId21"/>
    <p:sldLayoutId id="2147483859" r:id="rId22"/>
    <p:sldLayoutId id="2147483860" r:id="rId23"/>
    <p:sldLayoutId id="2147483861" r:id="rId24"/>
    <p:sldLayoutId id="2147483862" r:id="rId25"/>
    <p:sldLayoutId id="2147483863" r:id="rId26"/>
    <p:sldLayoutId id="2147483864" r:id="rId27"/>
    <p:sldLayoutId id="2147483865" r:id="rId28"/>
    <p:sldLayoutId id="2147483866" r:id="rId29"/>
    <p:sldLayoutId id="2147483867" r:id="rId30"/>
    <p:sldLayoutId id="2147483868" r:id="rId31"/>
    <p:sldLayoutId id="2147483886" r:id="rId32"/>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902D5ED6-1EA0-42FD-9DA8-899CC1D26F2F}"/>
              </a:ext>
            </a:extLst>
          </p:cNvPr>
          <p:cNvGraphicFramePr>
            <a:graphicFrameLocks noChangeAspect="1"/>
          </p:cNvGraphicFramePr>
          <p:nvPr userDrawn="1">
            <p:custDataLst>
              <p:tags r:id="rId18"/>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1" imgW="384" imgH="385" progId="TCLayout.ActiveDocument.1">
                  <p:embed/>
                </p:oleObj>
              </mc:Choice>
              <mc:Fallback>
                <p:oleObj name="think-cell Slide" r:id="rId21" imgW="384" imgH="385" progId="TCLayout.ActiveDocument.1">
                  <p:embed/>
                  <p:pic>
                    <p:nvPicPr>
                      <p:cNvPr id="10" name="Object 9" hidden="1">
                        <a:extLst>
                          <a:ext uri="{FF2B5EF4-FFF2-40B4-BE49-F238E27FC236}">
                            <a16:creationId xmlns:a16="http://schemas.microsoft.com/office/drawing/2014/main" id="{902D5ED6-1EA0-42FD-9DA8-899CC1D26F2F}"/>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709734F7-F65E-4953-B4BA-CC9E91C41EAB}"/>
              </a:ext>
            </a:extLst>
          </p:cNvPr>
          <p:cNvSpPr/>
          <p:nvPr userDrawn="1">
            <p:custDataLst>
              <p:tags r:id="rId19"/>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Calibri" panose="020F0502020204030204" pitchFamily="34" charset="0"/>
              <a:sym typeface="Calibri" panose="020F0502020204030204" pitchFamily="34" charset="0"/>
            </a:endParaRPr>
          </a:p>
        </p:txBody>
      </p:sp>
      <p:pic>
        <p:nvPicPr>
          <p:cNvPr id="7" name="Picture 6">
            <a:extLst>
              <a:ext uri="{FF2B5EF4-FFF2-40B4-BE49-F238E27FC236}">
                <a16:creationId xmlns:a16="http://schemas.microsoft.com/office/drawing/2014/main" id="{5EBF30C9-9CD7-E44C-9DE7-E213A1BDD543}"/>
              </a:ext>
            </a:extLst>
          </p:cNvPr>
          <p:cNvPicPr>
            <a:picLocks noChangeAspect="1"/>
          </p:cNvPicPr>
          <p:nvPr userDrawn="1"/>
        </p:nvPicPr>
        <p:blipFill>
          <a:blip r:embed="rId23"/>
          <a:stretch>
            <a:fillRect/>
          </a:stretch>
        </p:blipFill>
        <p:spPr>
          <a:xfrm>
            <a:off x="-1" y="1717"/>
            <a:ext cx="12192001" cy="1270000"/>
          </a:xfrm>
          <a:prstGeom prst="rect">
            <a:avLst/>
          </a:prstGeom>
        </p:spPr>
      </p:pic>
      <p:pic>
        <p:nvPicPr>
          <p:cNvPr id="8" name="Picture 7">
            <a:extLst>
              <a:ext uri="{FF2B5EF4-FFF2-40B4-BE49-F238E27FC236}">
                <a16:creationId xmlns:a16="http://schemas.microsoft.com/office/drawing/2014/main" id="{F8AAE62B-DAD5-FA4A-AB36-6E653934395A}"/>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226278" y="248819"/>
            <a:ext cx="1454955" cy="727477"/>
          </a:xfrm>
          <a:prstGeom prst="rect">
            <a:avLst/>
          </a:prstGeom>
          <a:noFill/>
        </p:spPr>
      </p:pic>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DRAFT</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299907022"/>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 id="2147483884" r:id="rId15"/>
    <p:sldLayoutId id="2147483885" r:id="rId16"/>
  </p:sldLayoutIdLst>
  <p:hf hdr="0" ftr="0" dt="0"/>
  <p:txStyles>
    <p:titleStyle>
      <a:lvl1pPr algn="l" defTabSz="914400" rtl="0" eaLnBrk="1" latinLnBrk="0" hangingPunct="1">
        <a:lnSpc>
          <a:spcPct val="90000"/>
        </a:lnSpc>
        <a:spcBef>
          <a:spcPct val="0"/>
        </a:spcBef>
        <a:buNone/>
        <a:defRPr sz="3600" b="1" kern="1200">
          <a:solidFill>
            <a:srgbClr val="3C6EBE"/>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00000"/>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5"/>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7DCE9B48-3F02-45F9-B64E-B02ADFA53903}"/>
              </a:ext>
            </a:extLst>
          </p:cNvPr>
          <p:cNvGraphicFramePr>
            <a:graphicFrameLocks noChangeAspect="1"/>
          </p:cNvGraphicFramePr>
          <p:nvPr userDrawn="1">
            <p:custDataLst>
              <p:tags r:id="rId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 imgW="473" imgH="473" progId="TCLayout.ActiveDocument.1">
                  <p:embed/>
                </p:oleObj>
              </mc:Choice>
              <mc:Fallback>
                <p:oleObj name="think-cell Slide" r:id="rId7" imgW="473" imgH="473" progId="TCLayout.ActiveDocument.1">
                  <p:embed/>
                  <p:pic>
                    <p:nvPicPr>
                      <p:cNvPr id="10" name="Object 9" hidden="1">
                        <a:extLst>
                          <a:ext uri="{FF2B5EF4-FFF2-40B4-BE49-F238E27FC236}">
                            <a16:creationId xmlns:a16="http://schemas.microsoft.com/office/drawing/2014/main" id="{7DCE9B48-3F02-45F9-B64E-B02ADFA53903}"/>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9" name="Rectangle 8" hidden="1">
            <a:extLst>
              <a:ext uri="{FF2B5EF4-FFF2-40B4-BE49-F238E27FC236}">
                <a16:creationId xmlns:a16="http://schemas.microsoft.com/office/drawing/2014/main" id="{E4A1C5EF-9BB4-4B70-A450-962FD080EA42}"/>
              </a:ext>
            </a:extLst>
          </p:cNvPr>
          <p:cNvSpPr/>
          <p:nvPr userDrawn="1">
            <p:custDataLst>
              <p:tags r:id="rId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Calibri" panose="020F0502020204030204" pitchFamily="34" charset="0"/>
              <a:sym typeface="Calibri" panose="020F0502020204030204" pitchFamily="34" charset="0"/>
            </a:endParaRPr>
          </a:p>
        </p:txBody>
      </p:sp>
      <p:pic>
        <p:nvPicPr>
          <p:cNvPr id="7" name="Picture 6">
            <a:extLst>
              <a:ext uri="{FF2B5EF4-FFF2-40B4-BE49-F238E27FC236}">
                <a16:creationId xmlns:a16="http://schemas.microsoft.com/office/drawing/2014/main" id="{5EBF30C9-9CD7-E44C-9DE7-E213A1BDD543}"/>
              </a:ext>
            </a:extLst>
          </p:cNvPr>
          <p:cNvPicPr>
            <a:picLocks noChangeAspect="1"/>
          </p:cNvPicPr>
          <p:nvPr userDrawn="1"/>
        </p:nvPicPr>
        <p:blipFill>
          <a:blip r:embed="rId9"/>
          <a:stretch>
            <a:fillRect/>
          </a:stretch>
        </p:blipFill>
        <p:spPr>
          <a:xfrm>
            <a:off x="-1" y="1717"/>
            <a:ext cx="12192001" cy="1270000"/>
          </a:xfrm>
          <a:prstGeom prst="rect">
            <a:avLst/>
          </a:prstGeom>
        </p:spPr>
      </p:pic>
      <p:pic>
        <p:nvPicPr>
          <p:cNvPr id="8" name="Picture 7">
            <a:extLst>
              <a:ext uri="{FF2B5EF4-FFF2-40B4-BE49-F238E27FC236}">
                <a16:creationId xmlns:a16="http://schemas.microsoft.com/office/drawing/2014/main" id="{F8AAE62B-DAD5-FA4A-AB36-6E653934395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26278" y="248819"/>
            <a:ext cx="1454955" cy="727477"/>
          </a:xfrm>
          <a:prstGeom prst="rect">
            <a:avLst/>
          </a:prstGeom>
          <a:noFill/>
        </p:spPr>
      </p:pic>
      <p:sp>
        <p:nvSpPr>
          <p:cNvPr id="2" name="Title Placeholder 1"/>
          <p:cNvSpPr>
            <a:spLocks noGrp="1"/>
          </p:cNvSpPr>
          <p:nvPr>
            <p:ph type="title"/>
          </p:nvPr>
        </p:nvSpPr>
        <p:spPr>
          <a:xfrm>
            <a:off x="1755912" y="243951"/>
            <a:ext cx="9597887" cy="7102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529137"/>
            <a:ext cx="2743200" cy="192338"/>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5" name="Footer Placeholder 4"/>
          <p:cNvSpPr>
            <a:spLocks noGrp="1"/>
          </p:cNvSpPr>
          <p:nvPr>
            <p:ph type="ftr" sz="quarter" idx="3"/>
          </p:nvPr>
        </p:nvSpPr>
        <p:spPr>
          <a:xfrm>
            <a:off x="4038600" y="6529137"/>
            <a:ext cx="4114800" cy="192338"/>
          </a:xfrm>
          <a:prstGeom prst="rect">
            <a:avLst/>
          </a:prstGeom>
        </p:spPr>
        <p:txBody>
          <a:bodyPr vert="horz" lIns="91440" tIns="45720" rIns="91440" bIns="45720" rtlCol="0" anchor="ctr"/>
          <a:lstStyle>
            <a:lvl1pPr algn="ctr">
              <a:defRPr sz="1200">
                <a:solidFill>
                  <a:schemeClr val="bg1"/>
                </a:solidFill>
              </a:defRPr>
            </a:lvl1pPr>
          </a:lstStyle>
          <a:p>
            <a:r>
              <a:rPr lang="en-US"/>
              <a:t>DRAFT</a:t>
            </a:r>
          </a:p>
        </p:txBody>
      </p:sp>
      <p:sp>
        <p:nvSpPr>
          <p:cNvPr id="6" name="Slide Number Placeholder 5"/>
          <p:cNvSpPr>
            <a:spLocks noGrp="1"/>
          </p:cNvSpPr>
          <p:nvPr>
            <p:ph type="sldNum" sz="quarter" idx="4"/>
          </p:nvPr>
        </p:nvSpPr>
        <p:spPr>
          <a:xfrm>
            <a:off x="8610600" y="6529137"/>
            <a:ext cx="2743200" cy="192338"/>
          </a:xfrm>
          <a:prstGeom prst="rect">
            <a:avLst/>
          </a:prstGeom>
        </p:spPr>
        <p:txBody>
          <a:bodyPr vert="horz" lIns="91440" tIns="45720" rIns="91440" bIns="45720" rtlCol="0" anchor="ctr"/>
          <a:lstStyle>
            <a:lvl1pPr algn="r">
              <a:defRPr sz="1200">
                <a:solidFill>
                  <a:schemeClr val="bg1"/>
                </a:solidFill>
              </a:defRPr>
            </a:lvl1pPr>
          </a:lstStyle>
          <a:p>
            <a:fld id="{0088AB57-2DBE-44A3-AE96-942C49E954BF}" type="slidenum">
              <a:rPr lang="en-US" smtClean="0"/>
              <a:pPr/>
              <a:t>‹#›</a:t>
            </a:fld>
            <a:endParaRPr lang="en-US"/>
          </a:p>
        </p:txBody>
      </p:sp>
    </p:spTree>
    <p:extLst>
      <p:ext uri="{BB962C8B-B14F-4D97-AF65-F5344CB8AC3E}">
        <p14:creationId xmlns:p14="http://schemas.microsoft.com/office/powerpoint/2010/main" val="3234497357"/>
      </p:ext>
    </p:extLst>
  </p:cSld>
  <p:clrMap bg1="lt1" tx1="dk1" bg2="lt2" tx2="dk2" accent1="accent1" accent2="accent2" accent3="accent3" accent4="accent4" accent5="accent5" accent6="accent6" hlink="hlink" folHlink="folHlink"/>
  <p:sldLayoutIdLst>
    <p:sldLayoutId id="2147483687" r:id="rId1"/>
    <p:sldLayoutId id="2147483897" r:id="rId2"/>
  </p:sldLayoutIdLst>
  <p:hf hdr="0" ftr="0" dt="0"/>
  <p:txStyles>
    <p:titleStyle>
      <a:lvl1pPr algn="l" defTabSz="914400" rtl="0" eaLnBrk="1" latinLnBrk="0" hangingPunct="1">
        <a:lnSpc>
          <a:spcPct val="90000"/>
        </a:lnSpc>
        <a:spcBef>
          <a:spcPct val="0"/>
        </a:spcBef>
        <a:buNone/>
        <a:defRPr sz="3600" b="1" kern="1200">
          <a:solidFill>
            <a:srgbClr val="3C6EBE"/>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C00000"/>
        </a:buClr>
        <a:buFont typeface="Wingdings" pitchFamily="2" charset="2"/>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5"/>
        </a:buClr>
        <a:buFont typeface="Wingdings" pitchFamily="2" charset="2"/>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Clr>
          <a:srgbClr val="C00000"/>
        </a:buClr>
        <a:buFont typeface="Wingdings" pitchFamily="2" charset="2"/>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8D8D8F3-C7C1-46C7-9A66-6D48CC9DF726}"/>
              </a:ext>
            </a:extLst>
          </p:cNvPr>
          <p:cNvGraphicFramePr>
            <a:graphicFrameLocks noChangeAspect="1"/>
          </p:cNvGraphicFramePr>
          <p:nvPr>
            <p:custDataLst>
              <p:tags r:id="rId37"/>
            </p:custDataLst>
            <p:extLst>
              <p:ext uri="{D42A27DB-BD31-4B8C-83A1-F6EECF244321}">
                <p14:modId xmlns:p14="http://schemas.microsoft.com/office/powerpoint/2010/main" val="22022743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9" imgW="425" imgH="424" progId="TCLayout.ActiveDocument.1">
                  <p:embed/>
                </p:oleObj>
              </mc:Choice>
              <mc:Fallback>
                <p:oleObj name="think-cell Slide" r:id="rId39" imgW="425" imgH="424" progId="TCLayout.ActiveDocument.1">
                  <p:embed/>
                  <p:pic>
                    <p:nvPicPr>
                      <p:cNvPr id="7" name="Object 6" hidden="1">
                        <a:extLst>
                          <a:ext uri="{FF2B5EF4-FFF2-40B4-BE49-F238E27FC236}">
                            <a16:creationId xmlns:a16="http://schemas.microsoft.com/office/drawing/2014/main" id="{28D8D8F3-C7C1-46C7-9A66-6D48CC9DF726}"/>
                          </a:ext>
                        </a:extLst>
                      </p:cNvPr>
                      <p:cNvPicPr/>
                      <p:nvPr/>
                    </p:nvPicPr>
                    <p:blipFill>
                      <a:blip r:embed="rId40"/>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D7044329-ABC3-4AB0-BA72-35DFD60852EB}"/>
              </a:ext>
            </a:extLst>
          </p:cNvPr>
          <p:cNvSpPr/>
          <p:nvPr>
            <p:custDataLst>
              <p:tags r:id="rId3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3600" b="1" i="0" baseline="0">
              <a:latin typeface="Calibri" panose="020F0502020204030204" pitchFamily="34" charset="0"/>
              <a:ea typeface="+mj-ea"/>
              <a:cs typeface="+mj-cs"/>
              <a:sym typeface="Calibri" panose="020F0502020204030204" pitchFamily="34" charset="0"/>
            </a:endParaRPr>
          </a:p>
        </p:txBody>
      </p:sp>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TEA | STAAR Redesign Update</a:t>
            </a:r>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E5443F89-C9F9-47FF-ABBA-E97A87171821}" type="datetime1">
              <a:rPr lang="en-US" smtClean="0"/>
              <a:t>10/24/2023</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382364509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916" r:id="rId25"/>
    <p:sldLayoutId id="2147483720" r:id="rId26"/>
    <p:sldLayoutId id="2147483721" r:id="rId27"/>
    <p:sldLayoutId id="2147483722" r:id="rId28"/>
    <p:sldLayoutId id="2147483723" r:id="rId29"/>
    <p:sldLayoutId id="2147483724" r:id="rId30"/>
    <p:sldLayoutId id="2147483904" r:id="rId31"/>
    <p:sldLayoutId id="2147483726" r:id="rId32"/>
    <p:sldLayoutId id="2147483727" r:id="rId33"/>
    <p:sldLayoutId id="2147483728" r:id="rId34"/>
    <p:sldLayoutId id="2147483729" r:id="rId35"/>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2.xml"/></Relationships>
</file>

<file path=ppt/slides/_rels/slide100.xml.rels><?xml version="1.0" encoding="UTF-8" standalone="yes"?>
<Relationships xmlns="http://schemas.openxmlformats.org/package/2006/relationships"><Relationship Id="rId8" Type="http://schemas.openxmlformats.org/officeDocument/2006/relationships/image" Target="../media/image128.svg"/><Relationship Id="rId3" Type="http://schemas.openxmlformats.org/officeDocument/2006/relationships/image" Target="../media/image124.png"/><Relationship Id="rId7"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208.xml"/><Relationship Id="rId6" Type="http://schemas.openxmlformats.org/officeDocument/2006/relationships/image" Target="../media/image127.svg"/><Relationship Id="rId5" Type="http://schemas.openxmlformats.org/officeDocument/2006/relationships/image" Target="../media/image126.png"/><Relationship Id="rId10" Type="http://schemas.openxmlformats.org/officeDocument/2006/relationships/hyperlink" Target="https://tea.texas.gov/student-assessment/testing/student-assessment-overview/assessments-for-special-populations" TargetMode="External"/><Relationship Id="rId4" Type="http://schemas.openxmlformats.org/officeDocument/2006/relationships/image" Target="../media/image125.svg"/><Relationship Id="rId9" Type="http://schemas.openxmlformats.org/officeDocument/2006/relationships/hyperlink" Target="https://helpdesk.tea.texas.gov/hc/en-us" TargetMode="Externa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08.xml"/></Relationships>
</file>

<file path=ppt/slides/_rels/slide10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9.xml"/><Relationship Id="rId1" Type="http://schemas.openxmlformats.org/officeDocument/2006/relationships/slideLayout" Target="../slideLayouts/slideLayout208.xml"/><Relationship Id="rId4" Type="http://schemas.openxmlformats.org/officeDocument/2006/relationships/image" Target="../media/image130.svg"/></Relationships>
</file>

<file path=ppt/slides/_rels/slide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96.xml"/></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tea.texas.gov/student-assessment/testing/staar-alternate/staar-alternate-2-resources" TargetMode="External"/><Relationship Id="rId1" Type="http://schemas.openxmlformats.org/officeDocument/2006/relationships/slideLayout" Target="../slideLayouts/slideLayout198.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98.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7.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hyperlink" Target="https://txassessmentdocs.atlassian.net/wiki/spaces/ODCCM/pages/2793212579/STAAR+Alternate+2+Test+Administrator+Training" TargetMode="External"/><Relationship Id="rId1" Type="http://schemas.openxmlformats.org/officeDocument/2006/relationships/slideLayout" Target="../slideLayouts/slideLayout198.xml"/></Relationships>
</file>

<file path=ppt/slides/_rels/slide18.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10.xml"/><Relationship Id="rId5" Type="http://schemas.openxmlformats.org/officeDocument/2006/relationships/image" Target="../media/image55.sv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198.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s/_rels/slide22.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hyperlink" Target="https://nam10.safelinks.protection.outlook.com/?url=https%3A%2F%2Fteastudentassessments.zendesk.com%2Fhc%2Fen-us%2Fcategories%2F360002017872-Student-Assessment&amp;data=02%7C01%7CKristina.McCeig%40tea.texas.gov%7C7df0c8c4de9e4082ab7608d85fd36e55%7C65d6b3c3723648189613248dbd713a6f%7C0%7C0%7C637364708983081304&amp;sdata=Jly2%2BmFCOF4NQAclJ3kDwn4bfUg%2FJ%2F5lHA1RJOgTVk0%3D&amp;reserved=0" TargetMode="Externa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tea.texas.gov/student-assessment/testing/staar-alternate/staar-alternate-2-released-test-questions" TargetMode="External"/><Relationship Id="rId1" Type="http://schemas.openxmlformats.org/officeDocument/2006/relationships/slideLayout" Target="../slideLayouts/slideLayout198.xml"/></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9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7.xml"/></Relationships>
</file>

<file path=ppt/slides/_rels/slide29.xml.rels><?xml version="1.0" encoding="UTF-8" standalone="yes"?>
<Relationships xmlns="http://schemas.openxmlformats.org/package/2006/relationships"><Relationship Id="rId3" Type="http://schemas.openxmlformats.org/officeDocument/2006/relationships/hyperlink" Target="https://tea.texas.gov/student-assessment/testing/staar-alternate/staar-alternate-2-resources" TargetMode="External"/><Relationship Id="rId2" Type="http://schemas.openxmlformats.org/officeDocument/2006/relationships/notesSlide" Target="../notesSlides/notesSlide10.xml"/><Relationship Id="rId1" Type="http://schemas.openxmlformats.org/officeDocument/2006/relationships/slideLayout" Target="../slideLayouts/slideLayout206.xml"/><Relationship Id="rId4" Type="http://schemas.openxmlformats.org/officeDocument/2006/relationships/hyperlink" Target="https://www.texasassessment.gov/testing-personnel.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tea.texas.gov/student-assessment/testing/staar-alternate/staar-alternate-2-resources" TargetMode="External"/><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hyperlink" Target="https://tea.texas.gov/student-assessment/testing/staar-alternate/staar-alternate-2-released-test-questions"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tea.texas.gov/student-assessment/testing/staar-alternate/staar-alternate-2-resources" TargetMode="External"/><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hyperlink" Target="https://txassessmentdocs.atlassian.net/wiki/spaces/ODCCM/pages/2793212283/Special+Administration+of+an+Online+Assessment" TargetMode="Externa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9.xml"/><Relationship Id="rId5" Type="http://schemas.openxmlformats.org/officeDocument/2006/relationships/image" Target="../media/image69.png"/><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2" Type="http://schemas.openxmlformats.org/officeDocument/2006/relationships/hyperlink" Target="https://txassessmentdocs.atlassian.net/wiki/spaces/ODCCM/pages/2793212967" TargetMode="Externa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8.xml"/></Relationships>
</file>

<file path=ppt/slides/_rels/slide48.xml.rels><?xml version="1.0" encoding="UTF-8" standalone="yes"?>
<Relationships xmlns="http://schemas.openxmlformats.org/package/2006/relationships"><Relationship Id="rId2" Type="http://schemas.openxmlformats.org/officeDocument/2006/relationships/hyperlink" Target="https://txassessmentdocs.atlassian.net/wiki/spaces/ODCCM/pages/2793210041/Accessibility" TargetMode="External"/><Relationship Id="rId1" Type="http://schemas.openxmlformats.org/officeDocument/2006/relationships/slideLayout" Target="../slideLayouts/slideLayout198.xml"/></Relationships>
</file>

<file path=ppt/slides/_rels/slide49.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198.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 Id="rId5" Type="http://schemas.openxmlformats.org/officeDocument/2006/relationships/hyperlink" Target="https://tea.texas.gov/student-assessment/testing/staar-alternate/staar-alternate-2-resources" TargetMode="External"/><Relationship Id="rId4" Type="http://schemas.openxmlformats.org/officeDocument/2006/relationships/image" Target="../media/image39.png"/></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9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199.xml"/></Relationships>
</file>

<file path=ppt/slides/_rels/slide5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99.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tea.texas.gov/student-assessment/testing/telpas/telpas-released-test-questions" TargetMode="External"/><Relationship Id="rId1" Type="http://schemas.openxmlformats.org/officeDocument/2006/relationships/slideLayout" Target="../slideLayouts/slideLayout198.xml"/></Relationships>
</file>

<file path=ppt/slides/_rels/slide57.xml.rels><?xml version="1.0" encoding="UTF-8" standalone="yes"?>
<Relationships xmlns="http://schemas.openxmlformats.org/package/2006/relationships"><Relationship Id="rId3" Type="http://schemas.openxmlformats.org/officeDocument/2006/relationships/hyperlink" Target="https://tea.texas.gov/student-assessment/testing/telpas/telpas-released-test-questions" TargetMode="External"/><Relationship Id="rId2" Type="http://schemas.openxmlformats.org/officeDocument/2006/relationships/image" Target="../media/image84.png"/><Relationship Id="rId1" Type="http://schemas.openxmlformats.org/officeDocument/2006/relationships/slideLayout" Target="../slideLayouts/slideLayout198.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98.xml"/><Relationship Id="rId4" Type="http://schemas.openxmlformats.org/officeDocument/2006/relationships/image" Target="../media/image8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hyperlink" Target="https://txassessmentdocs.atlassian.net/wiki/spaces/ODCCM/pages/2793218039/Holistic+Administrations" TargetMode="External"/><Relationship Id="rId2" Type="http://schemas.openxmlformats.org/officeDocument/2006/relationships/hyperlink" Target="https://txassessmentdocs.atlassian.net/wiki/spaces/ODCCM/pages/2793212714/TELPAS+Rater+Training" TargetMode="External"/><Relationship Id="rId1" Type="http://schemas.openxmlformats.org/officeDocument/2006/relationships/slideLayout" Target="../slideLayouts/slideLayout197.xml"/><Relationship Id="rId5" Type="http://schemas.openxmlformats.org/officeDocument/2006/relationships/image" Target="../media/image88.png"/><Relationship Id="rId4" Type="http://schemas.openxmlformats.org/officeDocument/2006/relationships/hyperlink" Target="https://tea.texas.gov/student-assessment/testing/telpas/telpas-resources"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97.xml"/><Relationship Id="rId4" Type="http://schemas.openxmlformats.org/officeDocument/2006/relationships/image" Target="../media/image91.png"/></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9.xml"/><Relationship Id="rId1" Type="http://schemas.openxmlformats.org/officeDocument/2006/relationships/slideLayout" Target="../slideLayouts/slideLayout197.xml"/><Relationship Id="rId4" Type="http://schemas.openxmlformats.org/officeDocument/2006/relationships/image" Target="../media/image93.png"/></Relationships>
</file>

<file path=ppt/slides/_rels/slide6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9.xml"/><Relationship Id="rId4" Type="http://schemas.openxmlformats.org/officeDocument/2006/relationships/image" Target="../media/image96.png"/></Relationships>
</file>

<file path=ppt/slides/_rels/slide6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tea.texas.gov/student-assessment/testing/telpas/telpas-resources" TargetMode="External"/><Relationship Id="rId1" Type="http://schemas.openxmlformats.org/officeDocument/2006/relationships/slideLayout" Target="../slideLayouts/slideLayout198.xml"/><Relationship Id="rId5" Type="http://schemas.openxmlformats.org/officeDocument/2006/relationships/image" Target="../media/image99.png"/><Relationship Id="rId4" Type="http://schemas.openxmlformats.org/officeDocument/2006/relationships/image" Target="../media/image9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hyperlink" Target="https://tea.texas.gov/student-assessment/testing/student-assessment-overview/assessments-for-special-populations" TargetMode="Externa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08.xml"/><Relationship Id="rId4" Type="http://schemas.openxmlformats.org/officeDocument/2006/relationships/image" Target="../media/image102.png"/></Relationships>
</file>

<file path=ppt/slides/_rels/slide7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98.xml"/></Relationships>
</file>

<file path=ppt/slides/_rels/slide7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s://www.texasassessment.gov/testing-personnel.html" TargetMode="External"/><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3" Type="http://schemas.openxmlformats.org/officeDocument/2006/relationships/hyperlink" Target="https://tea.texas.gov/student.assessment/ell/telpas/" TargetMode="External"/><Relationship Id="rId2" Type="http://schemas.openxmlformats.org/officeDocument/2006/relationships/notesSlide" Target="../notesSlides/notesSlide20.xml"/><Relationship Id="rId1" Type="http://schemas.openxmlformats.org/officeDocument/2006/relationships/slideLayout" Target="../slideLayouts/slideLayout197.xml"/><Relationship Id="rId5" Type="http://schemas.openxmlformats.org/officeDocument/2006/relationships/hyperlink" Target="https://tea.texas.gov/student-assessment/testing/telpas/telpas-resources" TargetMode="External"/><Relationship Id="rId4" Type="http://schemas.openxmlformats.org/officeDocument/2006/relationships/hyperlink" Target="https://txassessmentdocs.atlassian.net/wiki/spaces/ODCCM/pages/2793217424/Test+Administrator+Manuals"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https://tea.texas.gov/student-assessment/testing/telpas/telpas-resources" TargetMode="External"/><Relationship Id="rId2" Type="http://schemas.openxmlformats.org/officeDocument/2006/relationships/notesSlide" Target="../notesSlides/notesSlide21.xml"/><Relationship Id="rId1" Type="http://schemas.openxmlformats.org/officeDocument/2006/relationships/slideLayout" Target="../slideLayouts/slideLayout197.xml"/></Relationships>
</file>

<file path=ppt/slides/_rels/slide77.xml.rels><?xml version="1.0" encoding="UTF-8" standalone="yes"?>
<Relationships xmlns="http://schemas.openxmlformats.org/package/2006/relationships"><Relationship Id="rId3" Type="http://schemas.openxmlformats.org/officeDocument/2006/relationships/hyperlink" Target="https://www.texasassessment.gov/practice-tests.html" TargetMode="External"/><Relationship Id="rId2" Type="http://schemas.openxmlformats.org/officeDocument/2006/relationships/notesSlide" Target="../notesSlides/notesSlide22.xml"/><Relationship Id="rId1" Type="http://schemas.openxmlformats.org/officeDocument/2006/relationships/slideLayout" Target="../slideLayouts/slideLayout197.xml"/><Relationship Id="rId5" Type="http://schemas.openxmlformats.org/officeDocument/2006/relationships/hyperlink" Target="https://tea.texas.gov/student-assessment/testing/telpas/telpas-resources" TargetMode="External"/><Relationship Id="rId4" Type="http://schemas.openxmlformats.org/officeDocument/2006/relationships/hyperlink" Target="https://tea.texas.gov/student-assessment/testing/telpas/telpas-released-tests-grades-2-12"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hyperlink" Target="https://tea.texas.gov/student-assessment/testing/staar-alternate/staar-alternate-2-resources" TargetMode="External"/><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43.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hyperlink" Target="https://tea.texas.gov/Student_Testing_and_Accountability/Testing/Texas_English_Language_Proficiency_Assessment_System_(TELPAS)/TELPAS_Alternate/#Alt" TargetMode="External"/><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110.png"/><Relationship Id="rId5" Type="http://schemas.openxmlformats.org/officeDocument/2006/relationships/hyperlink" Target="https://tea.texas.gov/Student_Testing_and_Accountability/Testing/Texas_English_Language_Proficiency_Assessment_System_(TELPAS)/TELPAS_Alternate/#Alt" TargetMode="External"/><Relationship Id="rId4" Type="http://schemas.openxmlformats.org/officeDocument/2006/relationships/image" Target="../media/image109.png"/></Relationships>
</file>

<file path=ppt/slides/_rels/slide8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9.xml"/><Relationship Id="rId1" Type="http://schemas.openxmlformats.org/officeDocument/2006/relationships/slideLayout" Target="../slideLayouts/slideLayout197.xml"/></Relationships>
</file>

<file path=ppt/slides/_rels/slide8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1.xml"/><Relationship Id="rId1" Type="http://schemas.openxmlformats.org/officeDocument/2006/relationships/slideLayout" Target="../slideLayouts/slideLayout197.xml"/><Relationship Id="rId5" Type="http://schemas.openxmlformats.org/officeDocument/2006/relationships/image" Target="../media/image117.svg"/><Relationship Id="rId4" Type="http://schemas.openxmlformats.org/officeDocument/2006/relationships/image" Target="../media/image116.png"/></Relationships>
</file>

<file path=ppt/slides/_rels/slide8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8.png"/><Relationship Id="rId1" Type="http://schemas.openxmlformats.org/officeDocument/2006/relationships/slideLayout" Target="../slideLayouts/slideLayout198.xml"/><Relationship Id="rId4" Type="http://schemas.openxmlformats.org/officeDocument/2006/relationships/image" Target="../media/image117.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hyperlink" Target="https://tea.texas.gov/student-assessment/testing/telpas/telpas-alternate-resources" TargetMode="Externa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3.xml.rels><?xml version="1.0" encoding="UTF-8" standalone="yes"?>
<Relationships xmlns="http://schemas.openxmlformats.org/package/2006/relationships"><Relationship Id="rId3" Type="http://schemas.openxmlformats.org/officeDocument/2006/relationships/hyperlink" Target="https://tx.tms.pearson.com/" TargetMode="External"/><Relationship Id="rId2" Type="http://schemas.openxmlformats.org/officeDocument/2006/relationships/notesSlide" Target="../notesSlides/notesSlide34.xml"/><Relationship Id="rId1" Type="http://schemas.openxmlformats.org/officeDocument/2006/relationships/slideLayout" Target="../slideLayouts/slideLayout197.xml"/></Relationships>
</file>

<file path=ppt/slides/_rels/slide9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3" Type="http://schemas.openxmlformats.org/officeDocument/2006/relationships/hyperlink" Target="https://tea.texas.gov/student-assessment/testing/telpas/telpas-alternate" TargetMode="External"/><Relationship Id="rId2" Type="http://schemas.openxmlformats.org/officeDocument/2006/relationships/notesSlide" Target="../notesSlides/notesSlide35.xml"/><Relationship Id="rId1" Type="http://schemas.openxmlformats.org/officeDocument/2006/relationships/slideLayout" Target="../slideLayouts/slideLayout197.xml"/><Relationship Id="rId5" Type="http://schemas.openxmlformats.org/officeDocument/2006/relationships/hyperlink" Target="https://tea.texas.gov/student-assessment/testing/telpas/telpas-alternate-resources" TargetMode="External"/><Relationship Id="rId4" Type="http://schemas.openxmlformats.org/officeDocument/2006/relationships/hyperlink" Target="https://tea.texas.gov/student.assessment/telpasalt/"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s://txassessmentdocs.atlassian.net/wiki/spaces/ODCCM/pages/2793217424/Test+Administrator+Manuals" TargetMode="External"/><Relationship Id="rId2" Type="http://schemas.openxmlformats.org/officeDocument/2006/relationships/notesSlide" Target="../notesSlides/notesSlide36.xml"/><Relationship Id="rId1" Type="http://schemas.openxmlformats.org/officeDocument/2006/relationships/slideLayout" Target="../slideLayouts/slideLayout197.xml"/><Relationship Id="rId5" Type="http://schemas.openxmlformats.org/officeDocument/2006/relationships/hyperlink" Target="https://www.texasassessment.gov/families.html" TargetMode="External"/><Relationship Id="rId4" Type="http://schemas.openxmlformats.org/officeDocument/2006/relationships/hyperlink" Target="https://tea.texas.gov/student.assessment/telpasalt/" TargetMode="External"/></Relationships>
</file>

<file path=ppt/slides/_rels/slide9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https://www.texasassessment.gov/educator-committees.html" TargetMode="External"/><Relationship Id="rId1" Type="http://schemas.openxmlformats.org/officeDocument/2006/relationships/slideLayout" Target="../slideLayouts/slideLayout20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0">
            <a:extLst>
              <a:ext uri="{FF2B5EF4-FFF2-40B4-BE49-F238E27FC236}">
                <a16:creationId xmlns:a16="http://schemas.microsoft.com/office/drawing/2014/main" id="{4EDC4B6A-C48C-4874-B2D9-F0358670DA97}"/>
              </a:ext>
            </a:extLst>
          </p:cNvPr>
          <p:cNvSpPr txBox="1">
            <a:spLocks noGrp="1"/>
          </p:cNvSpPr>
          <p:nvPr>
            <p:ph type="title" idx="4294967295"/>
          </p:nvPr>
        </p:nvSpPr>
        <p:spPr>
          <a:xfrm>
            <a:off x="114299" y="1430338"/>
            <a:ext cx="11839575" cy="2120106"/>
          </a:xfrm>
          <a:prstGeom prst="rect">
            <a:avLst/>
          </a:prstGeom>
          <a:solidFill>
            <a:schemeClr val="bg1">
              <a:alpha val="90001"/>
            </a:schemeClr>
          </a:solidFill>
          <a:ln>
            <a:noFill/>
            <a:prstDash/>
          </a:ln>
          <a:effectLst>
            <a:softEdge rad="63500"/>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0A518B"/>
                </a:solidFill>
                <a:effectLst/>
                <a:uLnTx/>
                <a:uFillTx/>
                <a:latin typeface="Open Sans"/>
                <a:ea typeface="Open Sans"/>
                <a:cs typeface="Open Sans"/>
              </a:rPr>
              <a:t> </a:t>
            </a:r>
            <a:endParaRPr kumimoji="0" lang="en-US" sz="6000" b="0" i="0" u="none" strike="noStrike" kern="1200" cap="none" spc="0" normalizeH="0" baseline="0" noProof="0" dirty="0">
              <a:ln>
                <a:noFill/>
              </a:ln>
              <a:solidFill>
                <a:srgbClr val="0A518B"/>
              </a:solidFill>
              <a:effectLst/>
              <a:uLnTx/>
              <a:uFillTx/>
              <a:latin typeface="+mj-lt"/>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0A518B"/>
                </a:solidFill>
                <a:effectLst/>
                <a:uLnTx/>
                <a:uFillTx/>
                <a:latin typeface="Open Sans"/>
                <a:ea typeface="Open Sans"/>
                <a:cs typeface="Open Sans"/>
              </a:rPr>
              <a:t>Fall Updates: STAAR Alternate 2, TELPAS, and TELPAS Alternate</a:t>
            </a:r>
            <a:endParaRPr kumimoji="0" lang="en-US" sz="6000" b="0" i="0" u="none" strike="noStrike" kern="1200" cap="none" spc="0" normalizeH="0" baseline="0" noProof="0" dirty="0">
              <a:ln>
                <a:noFill/>
              </a:ln>
              <a:solidFill>
                <a:srgbClr val="0A518B"/>
              </a:solidFill>
              <a:effectLst/>
              <a:uLnTx/>
              <a:uFillTx/>
              <a:latin typeface="+mj-lt"/>
              <a:ea typeface="+mj-ea"/>
              <a:cs typeface="+mj-cs"/>
            </a:endParaRPr>
          </a:p>
        </p:txBody>
      </p:sp>
      <p:sp>
        <p:nvSpPr>
          <p:cNvPr id="9" name="Rectangle 8">
            <a:extLst>
              <a:ext uri="{FF2B5EF4-FFF2-40B4-BE49-F238E27FC236}">
                <a16:creationId xmlns:a16="http://schemas.microsoft.com/office/drawing/2014/main" id="{5FA7C3F4-B60F-49E8-B4A5-B8CE5C9F449D}"/>
              </a:ext>
            </a:extLst>
          </p:cNvPr>
          <p:cNvSpPr/>
          <p:nvPr/>
        </p:nvSpPr>
        <p:spPr>
          <a:xfrm>
            <a:off x="2341437" y="3858016"/>
            <a:ext cx="7385297" cy="1323439"/>
          </a:xfrm>
          <a:prstGeom prst="rect">
            <a:avLst/>
          </a:prstGeom>
        </p:spPr>
        <p:txBody>
          <a:bodyPr wrap="square">
            <a:spAutoFit/>
          </a:bodyPr>
          <a:lstStyle/>
          <a:p>
            <a:pPr algn="ctr"/>
            <a:r>
              <a:rPr lang="en-US" sz="4000" b="1" dirty="0">
                <a:solidFill>
                  <a:schemeClr val="bg1"/>
                </a:solidFill>
              </a:rPr>
              <a:t>October 19, 2023</a:t>
            </a:r>
          </a:p>
          <a:p>
            <a:pPr algn="ctr"/>
            <a:r>
              <a:rPr lang="en-US" sz="4000" b="1" dirty="0">
                <a:solidFill>
                  <a:schemeClr val="bg1"/>
                </a:solidFill>
              </a:rPr>
              <a:t>Event #1135</a:t>
            </a:r>
          </a:p>
        </p:txBody>
      </p:sp>
      <p:sp>
        <p:nvSpPr>
          <p:cNvPr id="3" name="Slide Number Placeholder 2">
            <a:extLst>
              <a:ext uri="{FF2B5EF4-FFF2-40B4-BE49-F238E27FC236}">
                <a16:creationId xmlns:a16="http://schemas.microsoft.com/office/drawing/2014/main" id="{6DE3F262-C98B-E54F-A56B-DC923FE92F44}"/>
              </a:ext>
            </a:extLst>
          </p:cNvPr>
          <p:cNvSpPr>
            <a:spLocks noGrp="1"/>
          </p:cNvSpPr>
          <p:nvPr>
            <p:ph type="sldNum" sz="quarter" idx="12"/>
          </p:nvPr>
        </p:nvSpPr>
        <p:spPr/>
        <p:txBody>
          <a:bodyPr/>
          <a:lstStyle/>
          <a:p>
            <a:fld id="{0088AB57-2DBE-44A3-AE96-942C49E954BF}" type="slidenum">
              <a:rPr lang="en-US" smtClean="0"/>
              <a:t>1</a:t>
            </a:fld>
            <a:endParaRPr lang="en-US"/>
          </a:p>
        </p:txBody>
      </p:sp>
    </p:spTree>
    <p:extLst>
      <p:ext uri="{BB962C8B-B14F-4D97-AF65-F5344CB8AC3E}">
        <p14:creationId xmlns:p14="http://schemas.microsoft.com/office/powerpoint/2010/main" val="3552021254"/>
      </p:ext>
    </p:extLst>
  </p:cSld>
  <p:clrMapOvr>
    <a:masterClrMapping/>
  </p:clrMapOvr>
  <mc:AlternateContent xmlns:mc="http://schemas.openxmlformats.org/markup-compatibility/2006" xmlns:p14="http://schemas.microsoft.com/office/powerpoint/2010/main">
    <mc:Choice Requires="p14">
      <p:transition p14:dur="10" advClick="0" advTm="10000"/>
    </mc:Choice>
    <mc:Fallback xmlns="">
      <p:transition advClick="0"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64067-8C13-77D6-2311-D0E5B6340039}"/>
              </a:ext>
            </a:extLst>
          </p:cNvPr>
          <p:cNvSpPr>
            <a:spLocks noGrp="1"/>
          </p:cNvSpPr>
          <p:nvPr>
            <p:ph type="title"/>
          </p:nvPr>
        </p:nvSpPr>
        <p:spPr>
          <a:xfrm>
            <a:off x="361106" y="193381"/>
            <a:ext cx="11469786" cy="1107996"/>
          </a:xfrm>
        </p:spPr>
        <p:txBody>
          <a:bodyPr wrap="square" lIns="0" tIns="0" rIns="0" bIns="0" anchor="t">
            <a:spAutoFit/>
          </a:bodyPr>
          <a:lstStyle/>
          <a:p>
            <a:pPr algn="l"/>
            <a:r>
              <a:rPr lang="en-US"/>
              <a:t>STAAR Alternate 2 Additional Order  (AO) Window</a:t>
            </a:r>
          </a:p>
          <a:p>
            <a:endParaRPr lang="en-US"/>
          </a:p>
        </p:txBody>
      </p:sp>
      <p:sp>
        <p:nvSpPr>
          <p:cNvPr id="3" name="Content Placeholder 2">
            <a:extLst>
              <a:ext uri="{FF2B5EF4-FFF2-40B4-BE49-F238E27FC236}">
                <a16:creationId xmlns:a16="http://schemas.microsoft.com/office/drawing/2014/main" id="{AE5AFD83-A751-250E-A701-6DF5BDC50B4C}"/>
              </a:ext>
            </a:extLst>
          </p:cNvPr>
          <p:cNvSpPr>
            <a:spLocks noGrp="1"/>
          </p:cNvSpPr>
          <p:nvPr>
            <p:ph sz="half" idx="2"/>
          </p:nvPr>
        </p:nvSpPr>
        <p:spPr>
          <a:xfrm>
            <a:off x="622283" y="1141078"/>
            <a:ext cx="5168900" cy="4570482"/>
          </a:xfrm>
          <a:solidFill>
            <a:schemeClr val="accent1">
              <a:lumMod val="20000"/>
              <a:lumOff val="80000"/>
            </a:schemeClr>
          </a:solidFill>
        </p:spPr>
        <p:txBody>
          <a:bodyPr wrap="square" lIns="0" tIns="0" rIns="0" bIns="0" anchor="t">
            <a:spAutoFit/>
          </a:bodyPr>
          <a:lstStyle/>
          <a:p>
            <a:pPr algn="ctr">
              <a:spcAft>
                <a:spcPts val="600"/>
              </a:spcAft>
            </a:pPr>
            <a:r>
              <a:rPr lang="en-US" b="1" dirty="0"/>
              <a:t>When and What</a:t>
            </a:r>
            <a:endParaRPr lang="en-US" dirty="0"/>
          </a:p>
          <a:p>
            <a:pPr marL="457200" indent="-457200" algn="l">
              <a:buFont typeface="Arial"/>
              <a:buChar char="•"/>
            </a:pPr>
            <a:r>
              <a:rPr lang="en-US" sz="2200" u="none" dirty="0"/>
              <a:t>The STAAR Alternate 2 additional order window is </a:t>
            </a:r>
            <a:r>
              <a:rPr lang="en-US" sz="2200" b="1" u="none" dirty="0"/>
              <a:t>3/18-4/22</a:t>
            </a:r>
            <a:r>
              <a:rPr lang="en-US" sz="2200" u="none" dirty="0"/>
              <a:t>. As a reminder, the initial order materials are based on the number of STAAR Alternate 2 eligible students noted in TIDE by </a:t>
            </a:r>
            <a:r>
              <a:rPr lang="en-US" sz="2200" b="1" u="none" dirty="0"/>
              <a:t>12/14</a:t>
            </a:r>
            <a:r>
              <a:rPr lang="en-US" sz="2200" u="none" dirty="0"/>
              <a:t>. Form numbers are assigned for initial order materials.</a:t>
            </a:r>
          </a:p>
          <a:p>
            <a:pPr marL="457200" indent="-457200" algn="l">
              <a:buFont typeface="Arial"/>
              <a:buChar char="•"/>
            </a:pPr>
            <a:r>
              <a:rPr lang="en-US" sz="2200" u="none" dirty="0"/>
              <a:t>The additional order window is an opportunity for a district </a:t>
            </a:r>
            <a:r>
              <a:rPr lang="en-US" sz="2200" b="1" u="none" dirty="0"/>
              <a:t>to order test materials for any additional eligible students</a:t>
            </a:r>
            <a:r>
              <a:rPr lang="en-US" sz="2200" u="none" dirty="0"/>
              <a:t> that have enrolled in the district after the 12/14 due date. </a:t>
            </a:r>
          </a:p>
        </p:txBody>
      </p:sp>
      <p:sp>
        <p:nvSpPr>
          <p:cNvPr id="4" name="Content Placeholder 3">
            <a:extLst>
              <a:ext uri="{FF2B5EF4-FFF2-40B4-BE49-F238E27FC236}">
                <a16:creationId xmlns:a16="http://schemas.microsoft.com/office/drawing/2014/main" id="{C03109C9-0F6A-7013-AE09-50BC572ABCAA}"/>
              </a:ext>
            </a:extLst>
          </p:cNvPr>
          <p:cNvSpPr>
            <a:spLocks noGrp="1"/>
          </p:cNvSpPr>
          <p:nvPr>
            <p:ph sz="half" idx="3"/>
          </p:nvPr>
        </p:nvSpPr>
        <p:spPr>
          <a:xfrm>
            <a:off x="6150142" y="1248800"/>
            <a:ext cx="5419575" cy="4355038"/>
          </a:xfrm>
          <a:solidFill>
            <a:schemeClr val="accent6">
              <a:lumMod val="20000"/>
              <a:lumOff val="80000"/>
            </a:schemeClr>
          </a:solidFill>
        </p:spPr>
        <p:txBody>
          <a:bodyPr wrap="square" lIns="0" tIns="0" rIns="0" bIns="0" anchor="t">
            <a:spAutoFit/>
          </a:bodyPr>
          <a:lstStyle/>
          <a:p>
            <a:pPr>
              <a:spcAft>
                <a:spcPts val="1800"/>
              </a:spcAft>
            </a:pPr>
            <a:r>
              <a:rPr lang="en-US" b="1" dirty="0"/>
              <a:t>Things to Know about AO window</a:t>
            </a:r>
            <a:endParaRPr lang="en-US" dirty="0"/>
          </a:p>
          <a:p>
            <a:pPr algn="l">
              <a:spcAft>
                <a:spcPts val="1200"/>
              </a:spcAft>
            </a:pPr>
            <a:r>
              <a:rPr lang="en-US" sz="2200" u="none" dirty="0"/>
              <a:t>District personnel:</a:t>
            </a:r>
          </a:p>
          <a:p>
            <a:pPr marL="342900" indent="-342900" algn="l">
              <a:spcAft>
                <a:spcPts val="600"/>
              </a:spcAft>
              <a:buFont typeface="Arial" panose="020B0604020202020204" pitchFamily="34" charset="0"/>
              <a:buChar char="•"/>
            </a:pPr>
            <a:r>
              <a:rPr lang="en-US" sz="2200" u="none" dirty="0"/>
              <a:t>Should only place an AO </a:t>
            </a:r>
            <a:r>
              <a:rPr lang="en-US" sz="2200" b="1" u="none" dirty="0"/>
              <a:t>after the district’s overage materials have been exhausted</a:t>
            </a:r>
            <a:r>
              <a:rPr lang="en-US" sz="2200" u="none" dirty="0"/>
              <a:t> </a:t>
            </a:r>
            <a:endParaRPr lang="en-US" sz="2200" u="none" dirty="0">
              <a:ea typeface="Calibri"/>
            </a:endParaRPr>
          </a:p>
          <a:p>
            <a:pPr marL="342900" indent="-342900" algn="l">
              <a:spcAft>
                <a:spcPts val="600"/>
              </a:spcAft>
              <a:buFont typeface="Arial"/>
              <a:buChar char="•"/>
            </a:pPr>
            <a:r>
              <a:rPr lang="en-US" sz="2200" u="none" dirty="0"/>
              <a:t>Must verify that the </a:t>
            </a:r>
            <a:r>
              <a:rPr lang="en-US" sz="2200" b="1" u="none" dirty="0"/>
              <a:t>additional STAAR Alternate students  have been entered in TIDE, </a:t>
            </a:r>
            <a:r>
              <a:rPr lang="en-US" sz="2200" u="none" dirty="0"/>
              <a:t>and</a:t>
            </a:r>
          </a:p>
          <a:p>
            <a:pPr marL="342900" indent="-342900" algn="l">
              <a:buFont typeface="Arial"/>
              <a:buChar char="•"/>
            </a:pPr>
            <a:r>
              <a:rPr lang="en-US" sz="2200" b="1" u="none" dirty="0"/>
              <a:t>Use the previously provided form number assignments</a:t>
            </a:r>
            <a:r>
              <a:rPr lang="en-US" sz="2200" u="none" dirty="0"/>
              <a:t> from the initial order materials.</a:t>
            </a:r>
            <a:endParaRPr lang="en-US" sz="2200" u="none" dirty="0">
              <a:ea typeface="Calibri"/>
            </a:endParaRPr>
          </a:p>
          <a:p>
            <a:pPr algn="l"/>
            <a:endParaRPr lang="en-US" sz="2200" u="none" dirty="0">
              <a:ea typeface="Calibri"/>
            </a:endParaRPr>
          </a:p>
          <a:p>
            <a:pPr algn="l"/>
            <a:r>
              <a:rPr lang="en-US" sz="2200" u="none" dirty="0"/>
              <a:t>If not, then additional orders may be </a:t>
            </a:r>
            <a:r>
              <a:rPr lang="en-US" sz="2200" b="1" u="none" dirty="0"/>
              <a:t>rejected.</a:t>
            </a:r>
            <a:endParaRPr lang="en-US" sz="2200" u="none" dirty="0">
              <a:ea typeface="Calibri"/>
            </a:endParaRPr>
          </a:p>
        </p:txBody>
      </p:sp>
    </p:spTree>
    <p:extLst>
      <p:ext uri="{BB962C8B-B14F-4D97-AF65-F5344CB8AC3E}">
        <p14:creationId xmlns:p14="http://schemas.microsoft.com/office/powerpoint/2010/main" val="165847216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D6F4D-C120-4080-84A6-04D106B1F9A0}"/>
              </a:ext>
            </a:extLst>
          </p:cNvPr>
          <p:cNvSpPr>
            <a:spLocks noGrp="1"/>
          </p:cNvSpPr>
          <p:nvPr>
            <p:ph type="title"/>
          </p:nvPr>
        </p:nvSpPr>
        <p:spPr/>
        <p:txBody>
          <a:bodyPr/>
          <a:lstStyle/>
          <a:p>
            <a:r>
              <a:rPr lang="en-US" dirty="0"/>
              <a:t>Contact Information</a:t>
            </a:r>
          </a:p>
        </p:txBody>
      </p:sp>
      <p:pic>
        <p:nvPicPr>
          <p:cNvPr id="7" name="Graphic 6" descr="graphic of a computer">
            <a:extLst>
              <a:ext uri="{FF2B5EF4-FFF2-40B4-BE49-F238E27FC236}">
                <a16:creationId xmlns:a16="http://schemas.microsoft.com/office/drawing/2014/main" id="{F5BE891F-5ECA-4710-B290-860674DF0EC6}"/>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85239" y="1167453"/>
            <a:ext cx="914400" cy="914400"/>
          </a:xfrm>
          <a:prstGeom prst="rect">
            <a:avLst/>
          </a:prstGeom>
        </p:spPr>
      </p:pic>
      <p:pic>
        <p:nvPicPr>
          <p:cNvPr id="9" name="Graphic 8" descr="graphic of a telephone">
            <a:extLst>
              <a:ext uri="{FF2B5EF4-FFF2-40B4-BE49-F238E27FC236}">
                <a16:creationId xmlns:a16="http://schemas.microsoft.com/office/drawing/2014/main" id="{17DF0E33-99F0-4C79-B3E1-786A415830D6}"/>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85239" y="2230764"/>
            <a:ext cx="914400" cy="914400"/>
          </a:xfrm>
          <a:prstGeom prst="rect">
            <a:avLst/>
          </a:prstGeom>
        </p:spPr>
      </p:pic>
      <p:pic>
        <p:nvPicPr>
          <p:cNvPr id="11" name="Graphic 10" descr="graphic of a presenter and audience">
            <a:extLst>
              <a:ext uri="{FF2B5EF4-FFF2-40B4-BE49-F238E27FC236}">
                <a16:creationId xmlns:a16="http://schemas.microsoft.com/office/drawing/2014/main" id="{0092FD1B-C9E1-4DFF-A1E2-A1A60BB0D195}"/>
              </a:ext>
              <a:ext uri="{C183D7F6-B498-43B3-948B-1728B52AA6E4}">
                <adec:decorative xmlns:adec="http://schemas.microsoft.com/office/drawing/2017/decorative" val="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12454" y="3463273"/>
            <a:ext cx="914400" cy="914400"/>
          </a:xfrm>
          <a:prstGeom prst="rect">
            <a:avLst/>
          </a:prstGeom>
        </p:spPr>
      </p:pic>
      <p:sp>
        <p:nvSpPr>
          <p:cNvPr id="3" name="Content Placeholder 2">
            <a:extLst>
              <a:ext uri="{FF2B5EF4-FFF2-40B4-BE49-F238E27FC236}">
                <a16:creationId xmlns:a16="http://schemas.microsoft.com/office/drawing/2014/main" id="{12738624-0C8C-4DDC-B777-CE51E94A0D93}"/>
              </a:ext>
            </a:extLst>
          </p:cNvPr>
          <p:cNvSpPr>
            <a:spLocks noGrp="1"/>
          </p:cNvSpPr>
          <p:nvPr>
            <p:ph idx="1"/>
          </p:nvPr>
        </p:nvSpPr>
        <p:spPr>
          <a:xfrm>
            <a:off x="2154068" y="904580"/>
            <a:ext cx="8779572" cy="4351338"/>
          </a:xfrm>
        </p:spPr>
        <p:txBody>
          <a:bodyPr/>
          <a:lstStyle/>
          <a:p>
            <a:pPr marL="0" indent="0">
              <a:buNone/>
            </a:pPr>
            <a:endParaRPr lang="en-US" dirty="0"/>
          </a:p>
          <a:p>
            <a:pPr marL="0" indent="0">
              <a:buNone/>
            </a:pPr>
            <a:r>
              <a:rPr lang="en-US" altLang="en-US" dirty="0"/>
              <a:t>Help Desk:</a:t>
            </a:r>
            <a:r>
              <a:rPr lang="en-US" dirty="0">
                <a:cs typeface="Calibri"/>
              </a:rPr>
              <a:t> </a:t>
            </a:r>
            <a:r>
              <a:rPr lang="en-US" dirty="0">
                <a:cs typeface="Calibri"/>
                <a:hlinkClick r:id="rId9"/>
              </a:rPr>
              <a:t>Helpdesk.tea.texas.gov</a:t>
            </a:r>
            <a:endParaRPr lang="en-US" dirty="0">
              <a:ea typeface="Calibri" panose="020F0502020204030204" pitchFamily="34" charset="0"/>
            </a:endParaRPr>
          </a:p>
          <a:p>
            <a:pPr marL="0" indent="0">
              <a:buNone/>
            </a:pPr>
            <a:endParaRPr lang="en-US" dirty="0"/>
          </a:p>
          <a:p>
            <a:pPr marL="0" indent="0">
              <a:buNone/>
              <a:defRPr/>
            </a:pPr>
            <a:r>
              <a:rPr lang="en-US" altLang="en-US" dirty="0"/>
              <a:t>Student Assessment Division: (512) 463-9536</a:t>
            </a:r>
          </a:p>
          <a:p>
            <a:pPr>
              <a:defRPr/>
            </a:pPr>
            <a:endParaRPr lang="en-US" altLang="en-US" dirty="0">
              <a:solidFill>
                <a:schemeClr val="tx1">
                  <a:lumMod val="75000"/>
                  <a:lumOff val="25000"/>
                </a:schemeClr>
              </a:solidFill>
              <a:latin typeface="Open Sans" panose="020B0606030504020204"/>
            </a:endParaRPr>
          </a:p>
          <a:p>
            <a:pPr marL="0" indent="0">
              <a:spcAft>
                <a:spcPts val="600"/>
              </a:spcAft>
              <a:buNone/>
              <a:defRPr/>
            </a:pPr>
            <a:r>
              <a:rPr lang="en-US" altLang="en-US" dirty="0"/>
              <a:t>Information on State Assessments for Special Populations: </a:t>
            </a:r>
            <a:r>
              <a:rPr lang="en-US" altLang="en-US" dirty="0">
                <a:solidFill>
                  <a:schemeClr val="bg2">
                    <a:lumMod val="25000"/>
                  </a:schemeClr>
                </a:solidFill>
                <a:hlinkClick r:id="rId10"/>
              </a:rPr>
              <a:t>Assessments for Special Populations webpage</a:t>
            </a:r>
            <a:endParaRPr lang="en-US" dirty="0">
              <a:solidFill>
                <a:schemeClr val="bg2">
                  <a:lumMod val="25000"/>
                </a:schemeClr>
              </a:solidFill>
            </a:endParaRPr>
          </a:p>
        </p:txBody>
      </p:sp>
    </p:spTree>
    <p:extLst>
      <p:ext uri="{BB962C8B-B14F-4D97-AF65-F5344CB8AC3E}">
        <p14:creationId xmlns:p14="http://schemas.microsoft.com/office/powerpoint/2010/main" val="143567306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CD9F6-3A5A-4911-BD07-F0B31A0C7E8D}"/>
              </a:ext>
            </a:extLst>
          </p:cNvPr>
          <p:cNvSpPr>
            <a:spLocks noGrp="1"/>
          </p:cNvSpPr>
          <p:nvPr>
            <p:ph type="title"/>
          </p:nvPr>
        </p:nvSpPr>
        <p:spPr/>
        <p:txBody>
          <a:bodyPr/>
          <a:lstStyle/>
          <a:p>
            <a:r>
              <a:rPr lang="en-US">
                <a:latin typeface="Open Sans"/>
              </a:rPr>
              <a:t>Disclaimer</a:t>
            </a:r>
            <a:endParaRPr lang="en-US"/>
          </a:p>
        </p:txBody>
      </p:sp>
      <p:sp>
        <p:nvSpPr>
          <p:cNvPr id="3" name="Content Placeholder 2">
            <a:extLst>
              <a:ext uri="{FF2B5EF4-FFF2-40B4-BE49-F238E27FC236}">
                <a16:creationId xmlns:a16="http://schemas.microsoft.com/office/drawing/2014/main" id="{C9A0AD93-63AF-40E4-84EB-6250645BDCE8}"/>
              </a:ext>
            </a:extLst>
          </p:cNvPr>
          <p:cNvSpPr>
            <a:spLocks noGrp="1"/>
          </p:cNvSpPr>
          <p:nvPr>
            <p:ph idx="1"/>
          </p:nvPr>
        </p:nvSpPr>
        <p:spPr/>
        <p:txBody>
          <a:bodyPr/>
          <a:lstStyle/>
          <a:p>
            <a:pPr>
              <a:defRPr/>
            </a:pPr>
            <a:r>
              <a:rPr lang="en-US" altLang="en-US">
                <a:solidFill>
                  <a:schemeClr val="bg2">
                    <a:lumMod val="25000"/>
                  </a:schemeClr>
                </a:solidFill>
              </a:rPr>
              <a:t>These slides have been prepared by the Student Assessment Division of the Texas Education Agency. You are welcome to use them for local training.</a:t>
            </a:r>
          </a:p>
          <a:p>
            <a:pPr>
              <a:defRPr/>
            </a:pPr>
            <a:endParaRPr lang="en-US" altLang="en-US" sz="1100">
              <a:solidFill>
                <a:schemeClr val="bg2">
                  <a:lumMod val="25000"/>
                </a:schemeClr>
              </a:solidFill>
            </a:endParaRPr>
          </a:p>
          <a:p>
            <a:pPr>
              <a:defRPr/>
            </a:pPr>
            <a:r>
              <a:rPr lang="en-US" altLang="en-US">
                <a:solidFill>
                  <a:schemeClr val="bg2">
                    <a:lumMod val="25000"/>
                  </a:schemeClr>
                </a:solidFill>
              </a:rPr>
              <a:t>If any of the slides are changed for local use, please remove any TEA logos, headers, or footers. (You may need to edit the Master slide.)</a:t>
            </a:r>
          </a:p>
          <a:p>
            <a:pPr>
              <a:defRPr/>
            </a:pPr>
            <a:endParaRPr lang="en-US" altLang="en-US" sz="1100">
              <a:solidFill>
                <a:schemeClr val="bg2">
                  <a:lumMod val="25000"/>
                </a:schemeClr>
              </a:solidFill>
            </a:endParaRPr>
          </a:p>
          <a:p>
            <a:pPr>
              <a:defRPr/>
            </a:pPr>
            <a:r>
              <a:rPr lang="en-US" altLang="en-US">
                <a:solidFill>
                  <a:schemeClr val="bg2">
                    <a:lumMod val="25000"/>
                  </a:schemeClr>
                </a:solidFill>
              </a:rPr>
              <a:t>This training is not intended to replace any materials or additional information on the TEA website.</a:t>
            </a:r>
          </a:p>
          <a:p>
            <a:endParaRPr lang="en-US"/>
          </a:p>
        </p:txBody>
      </p:sp>
    </p:spTree>
    <p:extLst>
      <p:ext uri="{BB962C8B-B14F-4D97-AF65-F5344CB8AC3E}">
        <p14:creationId xmlns:p14="http://schemas.microsoft.com/office/powerpoint/2010/main" val="250949090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E1A1F-1B93-4D25-ABEF-25A92A4F3197}"/>
              </a:ext>
            </a:extLst>
          </p:cNvPr>
          <p:cNvSpPr>
            <a:spLocks noGrp="1"/>
          </p:cNvSpPr>
          <p:nvPr>
            <p:ph type="title"/>
          </p:nvPr>
        </p:nvSpPr>
        <p:spPr>
          <a:xfrm>
            <a:off x="4943061" y="153230"/>
            <a:ext cx="2517913" cy="751350"/>
          </a:xfrm>
        </p:spPr>
        <p:txBody>
          <a:bodyPr>
            <a:normAutofit/>
          </a:bodyPr>
          <a:lstStyle/>
          <a:p>
            <a:r>
              <a:rPr lang="en-US" sz="4000"/>
              <a:t>Questions</a:t>
            </a:r>
          </a:p>
        </p:txBody>
      </p:sp>
      <p:pic>
        <p:nvPicPr>
          <p:cNvPr id="5" name="Graphic 4">
            <a:extLst>
              <a:ext uri="{FF2B5EF4-FFF2-40B4-BE49-F238E27FC236}">
                <a16:creationId xmlns:a16="http://schemas.microsoft.com/office/drawing/2014/main" id="{BDAD7F34-A1E4-48AE-A855-05773F8B1A6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22035" y="1348408"/>
            <a:ext cx="3796748" cy="3796748"/>
          </a:xfrm>
          <a:prstGeom prst="rect">
            <a:avLst/>
          </a:prstGeom>
        </p:spPr>
      </p:pic>
    </p:spTree>
    <p:extLst>
      <p:ext uri="{BB962C8B-B14F-4D97-AF65-F5344CB8AC3E}">
        <p14:creationId xmlns:p14="http://schemas.microsoft.com/office/powerpoint/2010/main" val="3073672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CDEA8-EEC9-42C4-8E87-7F95DF787B2F}"/>
              </a:ext>
            </a:extLst>
          </p:cNvPr>
          <p:cNvSpPr>
            <a:spLocks noGrp="1"/>
          </p:cNvSpPr>
          <p:nvPr>
            <p:ph type="title"/>
          </p:nvPr>
        </p:nvSpPr>
        <p:spPr>
          <a:xfrm>
            <a:off x="712380" y="153230"/>
            <a:ext cx="11121657" cy="751350"/>
          </a:xfrm>
        </p:spPr>
        <p:txBody>
          <a:bodyPr anchor="ctr">
            <a:normAutofit/>
          </a:bodyPr>
          <a:lstStyle/>
          <a:p>
            <a:r>
              <a:rPr lang="en-US"/>
              <a:t>Distribution of Materials</a:t>
            </a:r>
          </a:p>
        </p:txBody>
      </p:sp>
      <p:sp>
        <p:nvSpPr>
          <p:cNvPr id="3" name="Content Placeholder 2">
            <a:extLst>
              <a:ext uri="{FF2B5EF4-FFF2-40B4-BE49-F238E27FC236}">
                <a16:creationId xmlns:a16="http://schemas.microsoft.com/office/drawing/2014/main" id="{C63550AB-5FDA-47C1-8E12-201D48971597}"/>
              </a:ext>
            </a:extLst>
          </p:cNvPr>
          <p:cNvSpPr>
            <a:spLocks noGrp="1"/>
          </p:cNvSpPr>
          <p:nvPr>
            <p:ph idx="1"/>
          </p:nvPr>
        </p:nvSpPr>
        <p:spPr>
          <a:xfrm>
            <a:off x="712380" y="1304715"/>
            <a:ext cx="6537506" cy="4351338"/>
          </a:xfrm>
        </p:spPr>
        <p:txBody>
          <a:bodyPr lIns="91440" tIns="45720" rIns="91440" bIns="45720" anchor="t">
            <a:normAutofit/>
          </a:bodyPr>
          <a:lstStyle/>
          <a:p>
            <a:pPr marL="457200" indent="-457200"/>
            <a:r>
              <a:rPr lang="en-US" dirty="0"/>
              <a:t>Use the Materials Control Form for the Texas Assessment Program which includes STAAR Alternate 2; it will be used for all test programs with paper test materials during the testing window (and preview window for STAAR Alternate 2).</a:t>
            </a:r>
          </a:p>
          <a:p>
            <a:pPr marL="457200" indent="-457200"/>
            <a:r>
              <a:rPr lang="en-US" dirty="0"/>
              <a:t>Materials control form is available in the </a:t>
            </a:r>
            <a:r>
              <a:rPr lang="en-US" i="1" dirty="0"/>
              <a:t>Paper Administration</a:t>
            </a:r>
            <a:r>
              <a:rPr lang="en-US" dirty="0"/>
              <a:t> section of the DCCR.</a:t>
            </a:r>
            <a:endParaRPr lang="en-US" dirty="0">
              <a:cs typeface="Calibri"/>
            </a:endParaRPr>
          </a:p>
          <a:p>
            <a:pPr marL="0" indent="0">
              <a:buNone/>
            </a:pPr>
            <a:endParaRPr lang="en-US" dirty="0">
              <a:cs typeface="Calibri"/>
            </a:endParaRPr>
          </a:p>
          <a:p>
            <a:pPr marL="0" indent="457200"/>
            <a:endParaRPr lang="en-US" dirty="0"/>
          </a:p>
          <a:p>
            <a:pPr marL="457200" lvl="1" indent="0">
              <a:buNone/>
            </a:pPr>
            <a:endParaRPr lang="en-US" sz="2800" dirty="0"/>
          </a:p>
          <a:p>
            <a:endParaRPr lang="en-US" dirty="0"/>
          </a:p>
          <a:p>
            <a:pPr marL="0" indent="0">
              <a:buNone/>
            </a:pPr>
            <a:endParaRPr lang="en-US" dirty="0"/>
          </a:p>
        </p:txBody>
      </p:sp>
      <p:sp>
        <p:nvSpPr>
          <p:cNvPr id="7" name="Slide Number Placeholder 6">
            <a:extLst>
              <a:ext uri="{FF2B5EF4-FFF2-40B4-BE49-F238E27FC236}">
                <a16:creationId xmlns:a16="http://schemas.microsoft.com/office/drawing/2014/main" id="{4E7B4A61-E9D8-6E0D-7730-A8583CC20F99}"/>
              </a:ext>
            </a:extLst>
          </p:cNvPr>
          <p:cNvSpPr>
            <a:spLocks noGrp="1"/>
          </p:cNvSpPr>
          <p:nvPr>
            <p:ph type="sldNum" sz="quarter" idx="4"/>
          </p:nvPr>
        </p:nvSpPr>
        <p:spPr/>
        <p:txBody>
          <a:bodyPr/>
          <a:lstStyle/>
          <a:p>
            <a:fld id="{69C126A4-BD19-47E2-8A0E-0DE1B9D8C925}" type="slidenum">
              <a:rPr lang="en-US" smtClean="0"/>
              <a:pPr/>
              <a:t>11</a:t>
            </a:fld>
            <a:endParaRPr lang="en-US"/>
          </a:p>
        </p:txBody>
      </p:sp>
      <p:pic>
        <p:nvPicPr>
          <p:cNvPr id="5" name="Picture 4">
            <a:extLst>
              <a:ext uri="{FF2B5EF4-FFF2-40B4-BE49-F238E27FC236}">
                <a16:creationId xmlns:a16="http://schemas.microsoft.com/office/drawing/2014/main" id="{9B551723-9966-5996-505B-2E14941810D1}"/>
              </a:ext>
            </a:extLst>
          </p:cNvPr>
          <p:cNvPicPr>
            <a:picLocks noChangeAspect="1"/>
          </p:cNvPicPr>
          <p:nvPr/>
        </p:nvPicPr>
        <p:blipFill rotWithShape="1">
          <a:blip r:embed="rId2"/>
          <a:srcRect l="31692" t="13315" r="33172" b="5876"/>
          <a:stretch/>
        </p:blipFill>
        <p:spPr bwMode="auto">
          <a:xfrm>
            <a:off x="7596233" y="1087121"/>
            <a:ext cx="3620770" cy="4683758"/>
          </a:xfrm>
          <a:prstGeom prst="rect">
            <a:avLst/>
          </a:prstGeom>
          <a:ln>
            <a:solidFill>
              <a:schemeClr val="accent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07557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D5C1D-A0C7-9E25-ADAB-8F8CD9DE0A3E}"/>
              </a:ext>
            </a:extLst>
          </p:cNvPr>
          <p:cNvSpPr>
            <a:spLocks noGrp="1"/>
          </p:cNvSpPr>
          <p:nvPr>
            <p:ph type="title"/>
          </p:nvPr>
        </p:nvSpPr>
        <p:spPr>
          <a:xfrm>
            <a:off x="477056" y="321318"/>
            <a:ext cx="11121657" cy="751350"/>
          </a:xfrm>
        </p:spPr>
        <p:txBody>
          <a:bodyPr>
            <a:normAutofit/>
          </a:bodyPr>
          <a:lstStyle/>
          <a:p>
            <a:r>
              <a:rPr lang="en-US" sz="3400" dirty="0">
                <a:hlinkClick r:id="rId2"/>
              </a:rPr>
              <a:t>STAAR Alternate 2 Program Resources </a:t>
            </a:r>
            <a:r>
              <a:rPr lang="en-US" sz="3400" dirty="0"/>
              <a:t>Webpage</a:t>
            </a:r>
            <a:endParaRPr lang="en-US" sz="3400" dirty="0">
              <a:cs typeface="Calibri"/>
            </a:endParaRPr>
          </a:p>
        </p:txBody>
      </p:sp>
      <p:sp>
        <p:nvSpPr>
          <p:cNvPr id="4" name="Slide Number Placeholder 3">
            <a:extLst>
              <a:ext uri="{FF2B5EF4-FFF2-40B4-BE49-F238E27FC236}">
                <a16:creationId xmlns:a16="http://schemas.microsoft.com/office/drawing/2014/main" id="{7C3A8DC2-6433-92C9-DC4E-B10C3F002423}"/>
              </a:ext>
            </a:extLst>
          </p:cNvPr>
          <p:cNvSpPr>
            <a:spLocks noGrp="1"/>
          </p:cNvSpPr>
          <p:nvPr>
            <p:ph type="sldNum" sz="quarter" idx="4"/>
          </p:nvPr>
        </p:nvSpPr>
        <p:spPr/>
        <p:txBody>
          <a:bodyPr/>
          <a:lstStyle/>
          <a:p>
            <a:pPr marL="38100">
              <a:lnSpc>
                <a:spcPts val="1240"/>
              </a:lnSpc>
            </a:pPr>
            <a:fld id="{81D60167-4931-47E6-BA6A-407CBD079E47}" type="slidenum">
              <a:rPr lang="en-US" spc="-25" smtClean="0"/>
              <a:t>12</a:t>
            </a:fld>
            <a:endParaRPr lang="en-US" spc="-25"/>
          </a:p>
        </p:txBody>
      </p:sp>
      <p:pic>
        <p:nvPicPr>
          <p:cNvPr id="8" name="Picture 7">
            <a:extLst>
              <a:ext uri="{FF2B5EF4-FFF2-40B4-BE49-F238E27FC236}">
                <a16:creationId xmlns:a16="http://schemas.microsoft.com/office/drawing/2014/main" id="{80632C2A-73CD-B298-78B2-A376E613D9FB}"/>
              </a:ext>
            </a:extLst>
          </p:cNvPr>
          <p:cNvPicPr>
            <a:picLocks noChangeAspect="1"/>
          </p:cNvPicPr>
          <p:nvPr/>
        </p:nvPicPr>
        <p:blipFill rotWithShape="1">
          <a:blip r:embed="rId3"/>
          <a:srcRect l="26419" t="14754" r="42913" b="8753"/>
          <a:stretch/>
        </p:blipFill>
        <p:spPr bwMode="auto">
          <a:xfrm>
            <a:off x="792707" y="1235954"/>
            <a:ext cx="3289437" cy="4615989"/>
          </a:xfrm>
          <a:prstGeom prst="rect">
            <a:avLst/>
          </a:prstGeom>
          <a:ln>
            <a:solidFill>
              <a:schemeClr val="accent2">
                <a:lumMod val="75000"/>
              </a:schemeClr>
            </a:solid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19A9563F-876F-189A-4364-58901C024F8A}"/>
              </a:ext>
            </a:extLst>
          </p:cNvPr>
          <p:cNvSpPr txBox="1"/>
          <p:nvPr/>
        </p:nvSpPr>
        <p:spPr>
          <a:xfrm>
            <a:off x="4474029" y="1371600"/>
            <a:ext cx="6645728" cy="4431983"/>
          </a:xfrm>
          <a:prstGeom prst="rect">
            <a:avLst/>
          </a:prstGeom>
          <a:noFill/>
        </p:spPr>
        <p:txBody>
          <a:bodyPr wrap="square" rtlCol="0">
            <a:spAutoFit/>
          </a:bodyPr>
          <a:lstStyle/>
          <a:p>
            <a:r>
              <a:rPr lang="en-US" sz="2400" dirty="0">
                <a:solidFill>
                  <a:schemeClr val="accent1"/>
                </a:solidFill>
              </a:rPr>
              <a:t>The STAAR Alternate 2 webpage has been updated. </a:t>
            </a:r>
          </a:p>
          <a:p>
            <a:endParaRPr lang="en-US" sz="2400" dirty="0">
              <a:solidFill>
                <a:schemeClr val="accent1"/>
              </a:solidFill>
            </a:endParaRPr>
          </a:p>
          <a:p>
            <a:r>
              <a:rPr lang="en-US" sz="2400" dirty="0">
                <a:solidFill>
                  <a:schemeClr val="accent1"/>
                </a:solidFill>
              </a:rPr>
              <a:t>The </a:t>
            </a:r>
            <a:r>
              <a:rPr lang="en-US" sz="2400" i="1" dirty="0">
                <a:solidFill>
                  <a:schemeClr val="accent1"/>
                </a:solidFill>
              </a:rPr>
              <a:t>Who is Tested? </a:t>
            </a:r>
            <a:r>
              <a:rPr lang="en-US" sz="2400" dirty="0">
                <a:solidFill>
                  <a:schemeClr val="accent1"/>
                </a:solidFill>
              </a:rPr>
              <a:t>section includes:</a:t>
            </a:r>
          </a:p>
          <a:p>
            <a:pPr marL="342900" indent="-342900">
              <a:buClr>
                <a:schemeClr val="accent2"/>
              </a:buClr>
              <a:buFont typeface="Wingdings" panose="05000000000000000000" pitchFamily="2" charset="2"/>
              <a:buChar char="§"/>
            </a:pPr>
            <a:r>
              <a:rPr lang="en-US" sz="2400" dirty="0">
                <a:solidFill>
                  <a:schemeClr val="accent1"/>
                </a:solidFill>
              </a:rPr>
              <a:t>Revised STAAR Alternate 2 Participation Requirements in English and Spanish</a:t>
            </a:r>
          </a:p>
          <a:p>
            <a:pPr marL="342900" indent="-342900">
              <a:buClr>
                <a:schemeClr val="accent2"/>
              </a:buClr>
              <a:buFont typeface="Wingdings" panose="05000000000000000000" pitchFamily="2" charset="2"/>
              <a:buChar char="§"/>
            </a:pPr>
            <a:r>
              <a:rPr lang="en-US" sz="2400" dirty="0">
                <a:solidFill>
                  <a:schemeClr val="accent1"/>
                </a:solidFill>
              </a:rPr>
              <a:t>Updated STAAR Alternate 2 Companion Document  in English and Spanish</a:t>
            </a:r>
          </a:p>
          <a:p>
            <a:pPr marL="342900" indent="-342900">
              <a:buClr>
                <a:schemeClr val="accent2"/>
              </a:buClr>
              <a:buFont typeface="Wingdings" panose="05000000000000000000" pitchFamily="2" charset="2"/>
              <a:buChar char="§"/>
            </a:pPr>
            <a:r>
              <a:rPr lang="en-US" sz="2400" dirty="0">
                <a:solidFill>
                  <a:schemeClr val="accent1"/>
                </a:solidFill>
              </a:rPr>
              <a:t>STAAR Alternate 2 No Authentic Academic Response (NAAR) in English and Spanish</a:t>
            </a:r>
          </a:p>
          <a:p>
            <a:pPr marL="342900" indent="-342900">
              <a:buClr>
                <a:schemeClr val="accent2"/>
              </a:buClr>
              <a:buFont typeface="Wingdings" panose="05000000000000000000" pitchFamily="2" charset="2"/>
              <a:buChar char="§"/>
            </a:pPr>
            <a:r>
              <a:rPr lang="en-US" sz="2400" dirty="0">
                <a:solidFill>
                  <a:schemeClr val="accent1"/>
                </a:solidFill>
              </a:rPr>
              <a:t>STAAR Alternate 2 Medical Exception in English and Spanish </a:t>
            </a:r>
          </a:p>
          <a:p>
            <a:pPr marL="285750" indent="-285750">
              <a:buClr>
                <a:schemeClr val="accent2"/>
              </a:buClr>
              <a:buFont typeface="Wingdings" panose="05000000000000000000" pitchFamily="2" charset="2"/>
              <a:buChar char="§"/>
            </a:pPr>
            <a:endParaRPr lang="en-US" dirty="0"/>
          </a:p>
        </p:txBody>
      </p:sp>
    </p:spTree>
    <p:extLst>
      <p:ext uri="{BB962C8B-B14F-4D97-AF65-F5344CB8AC3E}">
        <p14:creationId xmlns:p14="http://schemas.microsoft.com/office/powerpoint/2010/main" val="2005057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D158A-15D2-32F0-A4D9-1846F2D1C85F}"/>
              </a:ext>
            </a:extLst>
          </p:cNvPr>
          <p:cNvSpPr>
            <a:spLocks noGrp="1"/>
          </p:cNvSpPr>
          <p:nvPr>
            <p:ph type="title"/>
          </p:nvPr>
        </p:nvSpPr>
        <p:spPr>
          <a:xfrm>
            <a:off x="533086" y="265289"/>
            <a:ext cx="11121657" cy="751350"/>
          </a:xfrm>
        </p:spPr>
        <p:txBody>
          <a:bodyPr vert="horz" lIns="91440" tIns="45720" rIns="91440" bIns="45720" rtlCol="0" anchor="ctr">
            <a:noAutofit/>
          </a:bodyPr>
          <a:lstStyle/>
          <a:p>
            <a:r>
              <a:rPr lang="en-US" sz="3400" dirty="0">
                <a:cs typeface="Calibri"/>
              </a:rPr>
              <a:t>STAAR Alternate 2 Program Resources Webpage</a:t>
            </a:r>
            <a:endParaRPr lang="en-US" sz="3400" b="0" dirty="0">
              <a:cs typeface="Calibri"/>
            </a:endParaRPr>
          </a:p>
          <a:p>
            <a:r>
              <a:rPr lang="en-US" sz="3400" dirty="0">
                <a:cs typeface="Calibri"/>
              </a:rPr>
              <a:t>(continued)</a:t>
            </a:r>
          </a:p>
        </p:txBody>
      </p:sp>
      <p:pic>
        <p:nvPicPr>
          <p:cNvPr id="7" name="Content Placeholder 6" descr="A screenshot of a computer&#10;&#10;Description automatically generated">
            <a:extLst>
              <a:ext uri="{FF2B5EF4-FFF2-40B4-BE49-F238E27FC236}">
                <a16:creationId xmlns:a16="http://schemas.microsoft.com/office/drawing/2014/main" id="{9AC201EF-E98D-C9B1-6EE5-F19084AC571D}"/>
              </a:ext>
            </a:extLst>
          </p:cNvPr>
          <p:cNvPicPr>
            <a:picLocks noGrp="1" noChangeAspect="1"/>
          </p:cNvPicPr>
          <p:nvPr>
            <p:ph idx="1"/>
          </p:nvPr>
        </p:nvPicPr>
        <p:blipFill>
          <a:blip r:embed="rId3"/>
          <a:stretch>
            <a:fillRect/>
          </a:stretch>
        </p:blipFill>
        <p:spPr>
          <a:xfrm>
            <a:off x="6638344" y="2645701"/>
            <a:ext cx="5237629" cy="1916767"/>
          </a:xfrm>
          <a:ln>
            <a:solidFill>
              <a:srgbClr val="0D6CB9"/>
            </a:solidFill>
          </a:ln>
        </p:spPr>
      </p:pic>
      <p:sp>
        <p:nvSpPr>
          <p:cNvPr id="4" name="Slide Number Placeholder 3">
            <a:extLst>
              <a:ext uri="{FF2B5EF4-FFF2-40B4-BE49-F238E27FC236}">
                <a16:creationId xmlns:a16="http://schemas.microsoft.com/office/drawing/2014/main" id="{0D97B9CE-9089-A788-0BF7-C861D24F2795}"/>
              </a:ext>
            </a:extLst>
          </p:cNvPr>
          <p:cNvSpPr>
            <a:spLocks noGrp="1"/>
          </p:cNvSpPr>
          <p:nvPr>
            <p:ph type="sldNum" sz="quarter" idx="4"/>
          </p:nvPr>
        </p:nvSpPr>
        <p:spPr/>
        <p:txBody>
          <a:bodyPr/>
          <a:lstStyle/>
          <a:p>
            <a:fld id="{69C126A4-BD19-47E2-8A0E-0DE1B9D8C925}" type="slidenum">
              <a:rPr lang="en-US" smtClean="0"/>
              <a:pPr/>
              <a:t>13</a:t>
            </a:fld>
            <a:endParaRPr lang="en-US"/>
          </a:p>
        </p:txBody>
      </p:sp>
      <p:sp>
        <p:nvSpPr>
          <p:cNvPr id="3" name="TextBox 2">
            <a:extLst>
              <a:ext uri="{FF2B5EF4-FFF2-40B4-BE49-F238E27FC236}">
                <a16:creationId xmlns:a16="http://schemas.microsoft.com/office/drawing/2014/main" id="{6C9F135C-D722-11DF-48B2-96E3428EB3E4}"/>
              </a:ext>
            </a:extLst>
          </p:cNvPr>
          <p:cNvSpPr txBox="1"/>
          <p:nvPr/>
        </p:nvSpPr>
        <p:spPr>
          <a:xfrm>
            <a:off x="605117" y="1764926"/>
            <a:ext cx="5804645" cy="38472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Clr>
                <a:schemeClr val="accent2"/>
              </a:buClr>
              <a:buFont typeface="Wingdings" panose="05000000000000000000" pitchFamily="2" charset="2"/>
              <a:buChar char="§"/>
            </a:pPr>
            <a:r>
              <a:rPr lang="en-US" sz="2400" dirty="0">
                <a:solidFill>
                  <a:schemeClr val="accent1"/>
                </a:solidFill>
                <a:cs typeface="Calibri"/>
              </a:rPr>
              <a:t>There are separate tabs in the </a:t>
            </a:r>
            <a:r>
              <a:rPr lang="en-US" sz="2400" i="1" dirty="0">
                <a:solidFill>
                  <a:schemeClr val="accent1"/>
                </a:solidFill>
                <a:cs typeface="Calibri"/>
              </a:rPr>
              <a:t>What is Tested?</a:t>
            </a:r>
            <a:r>
              <a:rPr lang="en-US" sz="2400" dirty="0">
                <a:solidFill>
                  <a:schemeClr val="accent1"/>
                </a:solidFill>
                <a:cs typeface="Calibri"/>
              </a:rPr>
              <a:t> Section. Most of the information found within each tab used to be found on separate webpages. </a:t>
            </a:r>
          </a:p>
          <a:p>
            <a:pPr marL="342900" indent="-342900">
              <a:buClr>
                <a:schemeClr val="accent2"/>
              </a:buClr>
              <a:buFont typeface="Wingdings" panose="05000000000000000000" pitchFamily="2" charset="2"/>
              <a:buChar char="§"/>
            </a:pPr>
            <a:r>
              <a:rPr lang="en-US" sz="2400" dirty="0">
                <a:solidFill>
                  <a:schemeClr val="accent1"/>
                </a:solidFill>
                <a:cs typeface="Calibri"/>
              </a:rPr>
              <a:t>The tabs include</a:t>
            </a:r>
          </a:p>
          <a:p>
            <a:pPr marL="914400" lvl="1" indent="-457200">
              <a:buClr>
                <a:schemeClr val="accent1"/>
              </a:buClr>
              <a:buFont typeface="Arial" panose="020B0604020202020204" pitchFamily="34" charset="0"/>
              <a:buChar char="•"/>
            </a:pPr>
            <a:r>
              <a:rPr lang="en-US" sz="2400" dirty="0">
                <a:solidFill>
                  <a:schemeClr val="accent1"/>
                </a:solidFill>
                <a:cs typeface="Calibri"/>
              </a:rPr>
              <a:t>Blueprints</a:t>
            </a:r>
          </a:p>
          <a:p>
            <a:pPr marL="914400" lvl="1" indent="-457200">
              <a:buClr>
                <a:schemeClr val="accent1"/>
              </a:buClr>
              <a:buFont typeface="Arial" panose="020B0604020202020204" pitchFamily="34" charset="0"/>
              <a:buChar char="•"/>
            </a:pPr>
            <a:r>
              <a:rPr lang="en-US" sz="2400" dirty="0">
                <a:solidFill>
                  <a:schemeClr val="accent1"/>
                </a:solidFill>
                <a:cs typeface="Calibri"/>
              </a:rPr>
              <a:t>Curriculum Framework</a:t>
            </a:r>
          </a:p>
          <a:p>
            <a:pPr marL="914400" lvl="1" indent="-457200">
              <a:buClr>
                <a:schemeClr val="accent1"/>
              </a:buClr>
              <a:buFont typeface="Arial" panose="020B0604020202020204" pitchFamily="34" charset="0"/>
              <a:buChar char="•"/>
            </a:pPr>
            <a:r>
              <a:rPr lang="en-US" sz="2400" dirty="0">
                <a:solidFill>
                  <a:schemeClr val="accent1"/>
                </a:solidFill>
                <a:cs typeface="Calibri"/>
              </a:rPr>
              <a:t>Essence Statements </a:t>
            </a:r>
            <a:r>
              <a:rPr lang="en-US" sz="2400" dirty="0">
                <a:solidFill>
                  <a:schemeClr val="accent2"/>
                </a:solidFill>
                <a:cs typeface="Calibri"/>
              </a:rPr>
              <a:t>(coming soon)</a:t>
            </a:r>
          </a:p>
          <a:p>
            <a:pPr marL="914400" lvl="1" indent="-457200">
              <a:buClr>
                <a:schemeClr val="accent1"/>
              </a:buClr>
              <a:buFont typeface="Arial" panose="020B0604020202020204" pitchFamily="34" charset="0"/>
              <a:buChar char="•"/>
            </a:pPr>
            <a:r>
              <a:rPr lang="en-US" sz="2400" dirty="0">
                <a:solidFill>
                  <a:schemeClr val="accent1"/>
                </a:solidFill>
                <a:cs typeface="Calibri"/>
              </a:rPr>
              <a:t>TEKS Vertical Alignment</a:t>
            </a:r>
          </a:p>
          <a:p>
            <a:pPr marL="914400" lvl="1" indent="-457200">
              <a:buClr>
                <a:schemeClr val="accent1"/>
              </a:buClr>
              <a:buFont typeface="Arial" panose="020B0604020202020204" pitchFamily="34" charset="0"/>
              <a:buChar char="•"/>
            </a:pPr>
            <a:r>
              <a:rPr lang="en-US" sz="2400" dirty="0">
                <a:solidFill>
                  <a:schemeClr val="accent1"/>
                </a:solidFill>
                <a:cs typeface="Calibri"/>
              </a:rPr>
              <a:t>Instructional Terms Lists</a:t>
            </a:r>
          </a:p>
        </p:txBody>
      </p:sp>
    </p:spTree>
    <p:extLst>
      <p:ext uri="{BB962C8B-B14F-4D97-AF65-F5344CB8AC3E}">
        <p14:creationId xmlns:p14="http://schemas.microsoft.com/office/powerpoint/2010/main" val="2725550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3CC8D-8472-A73A-424A-9B513146F863}"/>
              </a:ext>
            </a:extLst>
          </p:cNvPr>
          <p:cNvSpPr>
            <a:spLocks noGrp="1"/>
          </p:cNvSpPr>
          <p:nvPr>
            <p:ph type="title"/>
          </p:nvPr>
        </p:nvSpPr>
        <p:spPr/>
        <p:txBody>
          <a:bodyPr>
            <a:normAutofit fontScale="90000"/>
          </a:bodyPr>
          <a:lstStyle/>
          <a:p>
            <a:r>
              <a:rPr lang="en-US"/>
              <a:t>STAAR Alternate 2 Test Administrator Manual </a:t>
            </a:r>
            <a:br>
              <a:rPr lang="en-US"/>
            </a:br>
            <a:r>
              <a:rPr lang="en-US"/>
              <a:t>and Educator Guide </a:t>
            </a:r>
          </a:p>
        </p:txBody>
      </p:sp>
      <p:sp>
        <p:nvSpPr>
          <p:cNvPr id="3" name="Content Placeholder 2">
            <a:extLst>
              <a:ext uri="{FF2B5EF4-FFF2-40B4-BE49-F238E27FC236}">
                <a16:creationId xmlns:a16="http://schemas.microsoft.com/office/drawing/2014/main" id="{63352EDA-16C4-E1DC-106E-EE44FCA596EF}"/>
              </a:ext>
            </a:extLst>
          </p:cNvPr>
          <p:cNvSpPr>
            <a:spLocks noGrp="1"/>
          </p:cNvSpPr>
          <p:nvPr>
            <p:ph idx="1"/>
          </p:nvPr>
        </p:nvSpPr>
        <p:spPr>
          <a:xfrm>
            <a:off x="2895600" y="1541184"/>
            <a:ext cx="7384628" cy="4224308"/>
          </a:xfrm>
        </p:spPr>
        <p:txBody>
          <a:bodyPr lIns="91440" tIns="45720" rIns="91440" bIns="45720" anchor="t"/>
          <a:lstStyle/>
          <a:p>
            <a:r>
              <a:rPr lang="en-US" dirty="0"/>
              <a:t>The STAAR Alternate 2 Test Administrator Manual will be posted in the Test Administration Manuals section of the DCCR. </a:t>
            </a:r>
          </a:p>
          <a:p>
            <a:endParaRPr lang="en-US" dirty="0"/>
          </a:p>
          <a:p>
            <a:endParaRPr lang="en-US" dirty="0"/>
          </a:p>
          <a:p>
            <a:endParaRPr lang="en-US" dirty="0"/>
          </a:p>
          <a:p>
            <a:r>
              <a:rPr lang="en-US" dirty="0"/>
              <a:t>The STAAR Alternate 2 Educator Guide is posted on the STAAR Alternate 2 Resources webpage. </a:t>
            </a:r>
            <a:endParaRPr lang="en-US" dirty="0">
              <a:cs typeface="Calibri"/>
            </a:endParaRPr>
          </a:p>
        </p:txBody>
      </p:sp>
      <p:pic>
        <p:nvPicPr>
          <p:cNvPr id="5" name="Content Placeholder 4" descr="Screenshot of the cover page of the STAAR Alternate 2 Test Administrator Manual">
            <a:extLst>
              <a:ext uri="{FF2B5EF4-FFF2-40B4-BE49-F238E27FC236}">
                <a16:creationId xmlns:a16="http://schemas.microsoft.com/office/drawing/2014/main" id="{70F40161-94C7-7586-4E79-9818EC2E5808}"/>
              </a:ext>
            </a:extLst>
          </p:cNvPr>
          <p:cNvPicPr>
            <a:picLocks noChangeAspect="1"/>
          </p:cNvPicPr>
          <p:nvPr/>
        </p:nvPicPr>
        <p:blipFill rotWithShape="1">
          <a:blip r:embed="rId2"/>
          <a:srcRect l="34431" t="24198" r="34260" b="10106"/>
          <a:stretch/>
        </p:blipFill>
        <p:spPr bwMode="auto">
          <a:xfrm>
            <a:off x="942340" y="1522234"/>
            <a:ext cx="1506892" cy="1778607"/>
          </a:xfrm>
          <a:prstGeom prst="rect">
            <a:avLst/>
          </a:prstGeom>
          <a:ln>
            <a:noFill/>
          </a:ln>
          <a:extLst>
            <a:ext uri="{53640926-AAD7-44D8-BBD7-CCE9431645EC}">
              <a14:shadowObscured xmlns:a14="http://schemas.microsoft.com/office/drawing/2010/main"/>
            </a:ext>
          </a:extLst>
        </p:spPr>
      </p:pic>
      <p:pic>
        <p:nvPicPr>
          <p:cNvPr id="6" name="Picture 5" descr="Screenshot of the cover page of the STAAR Alternate 2 Educator Guide ">
            <a:extLst>
              <a:ext uri="{FF2B5EF4-FFF2-40B4-BE49-F238E27FC236}">
                <a16:creationId xmlns:a16="http://schemas.microsoft.com/office/drawing/2014/main" id="{750DD984-02D5-F6EF-D663-E5B968D02104}"/>
              </a:ext>
            </a:extLst>
          </p:cNvPr>
          <p:cNvPicPr>
            <a:picLocks noChangeAspect="1"/>
          </p:cNvPicPr>
          <p:nvPr/>
        </p:nvPicPr>
        <p:blipFill rotWithShape="1">
          <a:blip r:embed="rId3"/>
          <a:srcRect l="41176" t="17033" r="25254" b="14455"/>
          <a:stretch/>
        </p:blipFill>
        <p:spPr bwMode="auto">
          <a:xfrm>
            <a:off x="882981" y="3822894"/>
            <a:ext cx="1561513" cy="1792695"/>
          </a:xfrm>
          <a:prstGeom prst="rect">
            <a:avLst/>
          </a:prstGeom>
          <a:ln>
            <a:noFill/>
          </a:ln>
          <a:extLst>
            <a:ext uri="{53640926-AAD7-44D8-BBD7-CCE9431645EC}">
              <a14:shadowObscured xmlns:a14="http://schemas.microsoft.com/office/drawing/2010/main"/>
            </a:ext>
          </a:extLst>
        </p:spPr>
      </p:pic>
      <p:sp>
        <p:nvSpPr>
          <p:cNvPr id="8" name="Slide Number Placeholder 7">
            <a:extLst>
              <a:ext uri="{FF2B5EF4-FFF2-40B4-BE49-F238E27FC236}">
                <a16:creationId xmlns:a16="http://schemas.microsoft.com/office/drawing/2014/main" id="{0629A828-51D2-5935-E7CB-834391AF4E4B}"/>
              </a:ext>
            </a:extLst>
          </p:cNvPr>
          <p:cNvSpPr>
            <a:spLocks noGrp="1"/>
          </p:cNvSpPr>
          <p:nvPr>
            <p:ph type="sldNum" sz="quarter" idx="4"/>
          </p:nvPr>
        </p:nvSpPr>
        <p:spPr/>
        <p:txBody>
          <a:bodyPr/>
          <a:lstStyle/>
          <a:p>
            <a:fld id="{69C126A4-BD19-47E2-8A0E-0DE1B9D8C925}" type="slidenum">
              <a:rPr lang="en-US" smtClean="0"/>
              <a:pPr/>
              <a:t>14</a:t>
            </a:fld>
            <a:endParaRPr lang="en-US"/>
          </a:p>
        </p:txBody>
      </p:sp>
    </p:spTree>
    <p:extLst>
      <p:ext uri="{BB962C8B-B14F-4D97-AF65-F5344CB8AC3E}">
        <p14:creationId xmlns:p14="http://schemas.microsoft.com/office/powerpoint/2010/main" val="2331859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CDEA8-EEC9-42C4-8E87-7F95DF787B2F}"/>
              </a:ext>
            </a:extLst>
          </p:cNvPr>
          <p:cNvSpPr>
            <a:spLocks noGrp="1"/>
          </p:cNvSpPr>
          <p:nvPr>
            <p:ph type="title"/>
          </p:nvPr>
        </p:nvSpPr>
        <p:spPr/>
        <p:txBody>
          <a:bodyPr/>
          <a:lstStyle/>
          <a:p>
            <a:r>
              <a:rPr lang="en-US"/>
              <a:t> STAAR Alternate 2 Scoring Documents</a:t>
            </a:r>
          </a:p>
        </p:txBody>
      </p:sp>
      <p:sp>
        <p:nvSpPr>
          <p:cNvPr id="3" name="Content Placeholder 2">
            <a:extLst>
              <a:ext uri="{FF2B5EF4-FFF2-40B4-BE49-F238E27FC236}">
                <a16:creationId xmlns:a16="http://schemas.microsoft.com/office/drawing/2014/main" id="{C63550AB-5FDA-47C1-8E12-201D48971597}"/>
              </a:ext>
            </a:extLst>
          </p:cNvPr>
          <p:cNvSpPr>
            <a:spLocks noGrp="1"/>
          </p:cNvSpPr>
          <p:nvPr>
            <p:ph idx="1"/>
          </p:nvPr>
        </p:nvSpPr>
        <p:spPr>
          <a:xfrm>
            <a:off x="712380" y="1285424"/>
            <a:ext cx="5775825" cy="4351338"/>
          </a:xfrm>
        </p:spPr>
        <p:txBody>
          <a:bodyPr lIns="91440" tIns="45720" rIns="91440" bIns="45720" anchor="t"/>
          <a:lstStyle/>
          <a:p>
            <a:r>
              <a:rPr lang="en-US" sz="2400"/>
              <a:t>STAAR Alternate 2 Scoring Documents are specific by subject</a:t>
            </a:r>
            <a:endParaRPr lang="en-US" sz="2400">
              <a:ea typeface="Calibri"/>
              <a:cs typeface="Calibri"/>
            </a:endParaRPr>
          </a:p>
          <a:p>
            <a:r>
              <a:rPr lang="en-US" sz="2400"/>
              <a:t>RLA and English I &amp; II assessments will have 28 questions (two additional field test clusters)</a:t>
            </a:r>
            <a:endParaRPr lang="en-US" sz="2400">
              <a:ea typeface="Calibri"/>
              <a:cs typeface="Calibri"/>
            </a:endParaRPr>
          </a:p>
          <a:p>
            <a:r>
              <a:rPr lang="en-US" sz="2400"/>
              <a:t>All other subjects (Mathematics, Science and Social Studies) will have 24 questions. </a:t>
            </a:r>
            <a:endParaRPr lang="en-US" sz="2400">
              <a:ea typeface="Calibri"/>
              <a:cs typeface="Calibri"/>
            </a:endParaRPr>
          </a:p>
          <a:p>
            <a:r>
              <a:rPr lang="en-US" sz="2400"/>
              <a:t>Scoring Documents are found in the back of the accompanying Teacher Test Booklets or the online Test Administrator Manual</a:t>
            </a:r>
            <a:endParaRPr lang="en-US" sz="2400">
              <a:ea typeface="Calibri"/>
              <a:cs typeface="Calibri"/>
            </a:endParaRPr>
          </a:p>
          <a:p>
            <a:endParaRPr lang="en-US"/>
          </a:p>
          <a:p>
            <a:endParaRPr lang="en-US"/>
          </a:p>
        </p:txBody>
      </p:sp>
      <p:pic>
        <p:nvPicPr>
          <p:cNvPr id="18" name="Content Placeholder 17" descr="Table&#10;&#10;Description automatically generated">
            <a:extLst>
              <a:ext uri="{FF2B5EF4-FFF2-40B4-BE49-F238E27FC236}">
                <a16:creationId xmlns:a16="http://schemas.microsoft.com/office/drawing/2014/main" id="{7D5F8461-9445-2AE0-B56E-DF1630412F5B}"/>
              </a:ext>
            </a:extLst>
          </p:cNvPr>
          <p:cNvPicPr>
            <a:picLocks noGrp="1" noChangeAspect="1"/>
          </p:cNvPicPr>
          <p:nvPr>
            <p:ph idx="13"/>
          </p:nvPr>
        </p:nvPicPr>
        <p:blipFill>
          <a:blip r:embed="rId2">
            <a:extLst>
              <a:ext uri="{28A0092B-C50C-407E-A947-70E740481C1C}">
                <a14:useLocalDpi xmlns:a14="http://schemas.microsoft.com/office/drawing/2010/main" val="0"/>
              </a:ext>
            </a:extLst>
          </a:blip>
          <a:stretch>
            <a:fillRect/>
          </a:stretch>
        </p:blipFill>
        <p:spPr>
          <a:xfrm>
            <a:off x="6869206" y="1331806"/>
            <a:ext cx="3239699" cy="4206240"/>
          </a:xfrm>
          <a:prstGeom prst="rect">
            <a:avLst/>
          </a:prstGeom>
          <a:ln>
            <a:noFill/>
          </a:ln>
          <a:effectLst>
            <a:outerShdw blurRad="292100" dist="139700" dir="2700000" algn="tl" rotWithShape="0">
              <a:srgbClr val="333333">
                <a:alpha val="65000"/>
              </a:srgbClr>
            </a:outerShdw>
          </a:effectLst>
        </p:spPr>
      </p:pic>
      <p:sp>
        <p:nvSpPr>
          <p:cNvPr id="7" name="Slide Number Placeholder 6">
            <a:extLst>
              <a:ext uri="{FF2B5EF4-FFF2-40B4-BE49-F238E27FC236}">
                <a16:creationId xmlns:a16="http://schemas.microsoft.com/office/drawing/2014/main" id="{BB985756-AB80-4993-91DD-7EB4D23A80CA}"/>
              </a:ext>
            </a:extLst>
          </p:cNvPr>
          <p:cNvSpPr>
            <a:spLocks noGrp="1"/>
          </p:cNvSpPr>
          <p:nvPr>
            <p:ph type="sldNum" sz="quarter" idx="4"/>
          </p:nvPr>
        </p:nvSpPr>
        <p:spPr/>
        <p:txBody>
          <a:bodyPr/>
          <a:lstStyle/>
          <a:p>
            <a:fld id="{69C126A4-BD19-47E2-8A0E-0DE1B9D8C925}" type="slidenum">
              <a:rPr lang="en-US" smtClean="0"/>
              <a:pPr/>
              <a:t>15</a:t>
            </a:fld>
            <a:endParaRPr lang="en-US"/>
          </a:p>
        </p:txBody>
      </p:sp>
      <p:pic>
        <p:nvPicPr>
          <p:cNvPr id="20" name="Picture 19" descr="Table&#10;&#10;Description automatically generated">
            <a:extLst>
              <a:ext uri="{FF2B5EF4-FFF2-40B4-BE49-F238E27FC236}">
                <a16:creationId xmlns:a16="http://schemas.microsoft.com/office/drawing/2014/main" id="{F9E8C192-016C-49B9-1935-0E133954D5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75564" y="1709991"/>
            <a:ext cx="3243840" cy="42378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2173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CDEA8-EEC9-42C4-8E87-7F95DF787B2F}"/>
              </a:ext>
            </a:extLst>
          </p:cNvPr>
          <p:cNvSpPr>
            <a:spLocks noGrp="1"/>
          </p:cNvSpPr>
          <p:nvPr>
            <p:ph type="title"/>
          </p:nvPr>
        </p:nvSpPr>
        <p:spPr/>
        <p:txBody>
          <a:bodyPr>
            <a:normAutofit/>
          </a:bodyPr>
          <a:lstStyle/>
          <a:p>
            <a:r>
              <a:rPr lang="en-US">
                <a:cs typeface="Calibri"/>
              </a:rPr>
              <a:t>Test Administrator Training Key Topics</a:t>
            </a:r>
          </a:p>
        </p:txBody>
      </p:sp>
      <p:sp>
        <p:nvSpPr>
          <p:cNvPr id="3" name="Content Placeholder 2">
            <a:extLst>
              <a:ext uri="{FF2B5EF4-FFF2-40B4-BE49-F238E27FC236}">
                <a16:creationId xmlns:a16="http://schemas.microsoft.com/office/drawing/2014/main" id="{C63550AB-5FDA-47C1-8E12-201D48971597}"/>
              </a:ext>
            </a:extLst>
          </p:cNvPr>
          <p:cNvSpPr>
            <a:spLocks noGrp="1"/>
          </p:cNvSpPr>
          <p:nvPr>
            <p:ph idx="1"/>
          </p:nvPr>
        </p:nvSpPr>
        <p:spPr>
          <a:xfrm>
            <a:off x="416679" y="1204888"/>
            <a:ext cx="11419880" cy="4793789"/>
          </a:xfrm>
        </p:spPr>
        <p:txBody>
          <a:bodyPr lIns="91440" tIns="45720" rIns="91440" bIns="45720" anchor="t"/>
          <a:lstStyle/>
          <a:p>
            <a:pPr marL="0" indent="0">
              <a:buNone/>
            </a:pPr>
            <a:r>
              <a:rPr lang="en-US" b="1">
                <a:cs typeface="Calibri"/>
              </a:rPr>
              <a:t>Use Online STAAR Alternate 2 Test Administrator Manual</a:t>
            </a:r>
          </a:p>
          <a:p>
            <a:pPr marL="457200" indent="-457200"/>
            <a:r>
              <a:rPr lang="en-US" sz="2400">
                <a:ea typeface="+mn-lt"/>
                <a:cs typeface="+mn-lt"/>
              </a:rPr>
              <a:t>Preparation for Test Administration (Preview Window 3/11/24-4/26/24)</a:t>
            </a:r>
            <a:endParaRPr lang="en-US" sz="2400">
              <a:cs typeface="Calibri"/>
            </a:endParaRPr>
          </a:p>
          <a:p>
            <a:pPr marL="457200" indent="-457200"/>
            <a:r>
              <a:rPr lang="en-US" sz="2400">
                <a:cs typeface="Calibri"/>
              </a:rPr>
              <a:t>Roles and Responsibilities</a:t>
            </a:r>
            <a:endParaRPr lang="en-US" sz="2400">
              <a:ea typeface="Calibri"/>
              <a:cs typeface="Calibri"/>
            </a:endParaRPr>
          </a:p>
          <a:p>
            <a:pPr marL="457200" indent="-457200"/>
            <a:r>
              <a:rPr lang="en-US" sz="2400">
                <a:cs typeface="Calibri"/>
              </a:rPr>
              <a:t>Test Security</a:t>
            </a:r>
            <a:endParaRPr lang="en-US" sz="2400">
              <a:ea typeface="Calibri"/>
              <a:cs typeface="Calibri"/>
            </a:endParaRPr>
          </a:p>
          <a:p>
            <a:pPr marL="457200" indent="-457200"/>
            <a:r>
              <a:rPr lang="en-US" sz="2400">
                <a:cs typeface="Calibri"/>
              </a:rPr>
              <a:t>Scheduling Test Administrations</a:t>
            </a:r>
            <a:endParaRPr lang="en-US" sz="2400">
              <a:ea typeface="Calibri"/>
              <a:cs typeface="Calibri"/>
            </a:endParaRPr>
          </a:p>
          <a:p>
            <a:pPr marL="457200" indent="-457200"/>
            <a:r>
              <a:rPr lang="en-US" sz="2400">
                <a:cs typeface="Calibri"/>
              </a:rPr>
              <a:t>Testing with Accommodations</a:t>
            </a:r>
            <a:endParaRPr lang="en-US" sz="2400">
              <a:ea typeface="Calibri"/>
              <a:cs typeface="Calibri"/>
            </a:endParaRPr>
          </a:p>
          <a:p>
            <a:pPr marL="457200" indent="-457200"/>
            <a:r>
              <a:rPr lang="en-US" sz="2400">
                <a:cs typeface="Calibri"/>
              </a:rPr>
              <a:t>Monitoring Test Administrations</a:t>
            </a:r>
            <a:endParaRPr lang="en-US" sz="2400">
              <a:ea typeface="Calibri"/>
              <a:cs typeface="Calibri"/>
            </a:endParaRPr>
          </a:p>
          <a:p>
            <a:pPr marL="457200" indent="-457200"/>
            <a:r>
              <a:rPr lang="en-US" sz="2400">
                <a:cs typeface="Calibri"/>
              </a:rPr>
              <a:t>Returning Materials to District Coordinator</a:t>
            </a:r>
            <a:endParaRPr lang="en-US" sz="2400">
              <a:ea typeface="Calibri"/>
              <a:cs typeface="Calibri"/>
            </a:endParaRPr>
          </a:p>
          <a:p>
            <a:pPr marL="457200" indent="-457200"/>
            <a:r>
              <a:rPr lang="en-US" sz="2400">
                <a:cs typeface="Calibri"/>
              </a:rPr>
              <a:t>TA Training completed by 3/22/24</a:t>
            </a:r>
            <a:endParaRPr lang="en-US" sz="2400">
              <a:ea typeface="Calibri"/>
              <a:cs typeface="Calibri"/>
            </a:endParaRPr>
          </a:p>
        </p:txBody>
      </p:sp>
      <p:pic>
        <p:nvPicPr>
          <p:cNvPr id="5" name="Picture 5" descr="A small child sitting on a table&#10;&#10;Description automatically generated">
            <a:extLst>
              <a:ext uri="{FF2B5EF4-FFF2-40B4-BE49-F238E27FC236}">
                <a16:creationId xmlns:a16="http://schemas.microsoft.com/office/drawing/2014/main" id="{5B446C40-C224-41B9-8F11-A72D980F0B2C}"/>
              </a:ext>
            </a:extLst>
          </p:cNvPr>
          <p:cNvPicPr>
            <a:picLocks noChangeAspect="1"/>
          </p:cNvPicPr>
          <p:nvPr/>
        </p:nvPicPr>
        <p:blipFill>
          <a:blip r:embed="rId2"/>
          <a:stretch>
            <a:fillRect/>
          </a:stretch>
        </p:blipFill>
        <p:spPr>
          <a:xfrm>
            <a:off x="7056975" y="2488901"/>
            <a:ext cx="4956426" cy="3290350"/>
          </a:xfrm>
          <a:prstGeom prst="rect">
            <a:avLst/>
          </a:prstGeom>
        </p:spPr>
      </p:pic>
      <p:sp>
        <p:nvSpPr>
          <p:cNvPr id="7" name="Slide Number Placeholder 6">
            <a:extLst>
              <a:ext uri="{FF2B5EF4-FFF2-40B4-BE49-F238E27FC236}">
                <a16:creationId xmlns:a16="http://schemas.microsoft.com/office/drawing/2014/main" id="{6D5D22DB-15BF-4360-9CD9-A5906EA33071}"/>
              </a:ext>
            </a:extLst>
          </p:cNvPr>
          <p:cNvSpPr>
            <a:spLocks noGrp="1"/>
          </p:cNvSpPr>
          <p:nvPr>
            <p:ph type="sldNum" sz="quarter" idx="4"/>
          </p:nvPr>
        </p:nvSpPr>
        <p:spPr/>
        <p:txBody>
          <a:bodyPr/>
          <a:lstStyle/>
          <a:p>
            <a:fld id="{69C126A4-BD19-47E2-8A0E-0DE1B9D8C925}" type="slidenum">
              <a:rPr lang="en-US" smtClean="0"/>
              <a:pPr/>
              <a:t>16</a:t>
            </a:fld>
            <a:endParaRPr lang="en-US"/>
          </a:p>
        </p:txBody>
      </p:sp>
    </p:spTree>
    <p:extLst>
      <p:ext uri="{BB962C8B-B14F-4D97-AF65-F5344CB8AC3E}">
        <p14:creationId xmlns:p14="http://schemas.microsoft.com/office/powerpoint/2010/main" val="3074512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80061-9664-7AA5-3B6B-420780D0F576}"/>
              </a:ext>
            </a:extLst>
          </p:cNvPr>
          <p:cNvSpPr>
            <a:spLocks noGrp="1"/>
          </p:cNvSpPr>
          <p:nvPr>
            <p:ph type="title"/>
          </p:nvPr>
        </p:nvSpPr>
        <p:spPr/>
        <p:txBody>
          <a:bodyPr/>
          <a:lstStyle/>
          <a:p>
            <a:r>
              <a:rPr lang="en-US"/>
              <a:t>STAAR Alternate 2 Test Administrators </a:t>
            </a:r>
          </a:p>
        </p:txBody>
      </p:sp>
      <p:sp>
        <p:nvSpPr>
          <p:cNvPr id="3" name="Content Placeholder 2">
            <a:extLst>
              <a:ext uri="{FF2B5EF4-FFF2-40B4-BE49-F238E27FC236}">
                <a16:creationId xmlns:a16="http://schemas.microsoft.com/office/drawing/2014/main" id="{79D88C08-7D61-137E-FA06-6BF8751C5CE4}"/>
              </a:ext>
            </a:extLst>
          </p:cNvPr>
          <p:cNvSpPr>
            <a:spLocks noGrp="1"/>
          </p:cNvSpPr>
          <p:nvPr>
            <p:ph idx="1"/>
          </p:nvPr>
        </p:nvSpPr>
        <p:spPr/>
        <p:txBody>
          <a:bodyPr>
            <a:normAutofit/>
          </a:bodyPr>
          <a:lstStyle/>
          <a:p>
            <a:pPr marL="457200" indent="-457200">
              <a:buFont typeface="Wingdings" panose="05000000000000000000" pitchFamily="2" charset="2"/>
              <a:buChar char="§"/>
            </a:pPr>
            <a:r>
              <a:rPr lang="en-US" sz="2400" dirty="0"/>
              <a:t>Ideally, the test administrator should be the student's teacher for the subject tested because of the high level of familiarity with the student.</a:t>
            </a:r>
          </a:p>
          <a:p>
            <a:pPr marL="1143000" lvl="1" indent="-457200">
              <a:buClr>
                <a:schemeClr val="accent1"/>
              </a:buClr>
              <a:buFont typeface="Arial" panose="020B0604020202020204" pitchFamily="34" charset="0"/>
              <a:buChar char="•"/>
            </a:pPr>
            <a:r>
              <a:rPr lang="en-US" dirty="0"/>
              <a:t>Accommodations must be prepared and delivered appropriately so that student responses can be understood.</a:t>
            </a:r>
          </a:p>
          <a:p>
            <a:pPr marL="457200" indent="-457200">
              <a:buFont typeface="Wingdings" panose="05000000000000000000" pitchFamily="2" charset="2"/>
              <a:buChar char="§"/>
            </a:pPr>
            <a:r>
              <a:rPr lang="en-US" sz="2400" dirty="0"/>
              <a:t>Paraprofessionals may serve as test administrators if they are supervised by a certified professional on the same campus throughout the test administration.</a:t>
            </a:r>
          </a:p>
          <a:p>
            <a:pPr marL="457200" indent="-457200">
              <a:buFont typeface="Wingdings" panose="05000000000000000000" pitchFamily="2" charset="2"/>
              <a:buChar char="§"/>
            </a:pPr>
            <a:r>
              <a:rPr lang="en-US" sz="2400" dirty="0"/>
              <a:t>For additional information on test administrators and their responsibilities, refer to the </a:t>
            </a:r>
            <a:r>
              <a:rPr lang="en-US" sz="2400" i="1" dirty="0">
                <a:hlinkClick r:id="rId2"/>
              </a:rPr>
              <a:t>STAAR Alternate 2 Test Administrator Training </a:t>
            </a:r>
            <a:r>
              <a:rPr lang="en-US" sz="2400" dirty="0"/>
              <a:t>section in the DCCR. </a:t>
            </a:r>
          </a:p>
          <a:p>
            <a:endParaRPr lang="en-US" dirty="0"/>
          </a:p>
          <a:p>
            <a:pPr marL="457200" indent="-457200">
              <a:buFont typeface="Wingdings" panose="05000000000000000000" pitchFamily="2" charset="2"/>
              <a:buChar char="§"/>
            </a:pPr>
            <a:endParaRPr lang="en-US" dirty="0"/>
          </a:p>
          <a:p>
            <a:pPr marL="1143000" lvl="1" indent="-457200">
              <a:buFont typeface="Wingdings" panose="05000000000000000000" pitchFamily="2" charset="2"/>
              <a:buChar char="§"/>
            </a:pPr>
            <a:endParaRPr lang="en-US" dirty="0"/>
          </a:p>
          <a:p>
            <a:pPr marL="457200" indent="-457200">
              <a:buFont typeface="Wingdings" panose="05000000000000000000" pitchFamily="2" charset="2"/>
              <a:buChar char="§"/>
            </a:pPr>
            <a:endParaRPr lang="en-US" dirty="0"/>
          </a:p>
          <a:p>
            <a:pPr marL="457200" indent="-457200">
              <a:buFont typeface="Wingdings" panose="05000000000000000000" pitchFamily="2" charset="2"/>
              <a:buChar char="§"/>
            </a:pPr>
            <a:endParaRPr lang="en-US" dirty="0"/>
          </a:p>
          <a:p>
            <a:endParaRPr lang="en-US" dirty="0"/>
          </a:p>
        </p:txBody>
      </p:sp>
      <p:sp>
        <p:nvSpPr>
          <p:cNvPr id="6" name="Slide Number Placeholder 5">
            <a:extLst>
              <a:ext uri="{FF2B5EF4-FFF2-40B4-BE49-F238E27FC236}">
                <a16:creationId xmlns:a16="http://schemas.microsoft.com/office/drawing/2014/main" id="{256F2B3A-46B6-9628-9E94-461FFBF72919}"/>
              </a:ext>
            </a:extLst>
          </p:cNvPr>
          <p:cNvSpPr>
            <a:spLocks noGrp="1"/>
          </p:cNvSpPr>
          <p:nvPr>
            <p:ph type="sldNum" sz="quarter" idx="4"/>
          </p:nvPr>
        </p:nvSpPr>
        <p:spPr/>
        <p:txBody>
          <a:bodyPr/>
          <a:lstStyle/>
          <a:p>
            <a:fld id="{69C126A4-BD19-47E2-8A0E-0DE1B9D8C925}" type="slidenum">
              <a:rPr lang="en-US" smtClean="0"/>
              <a:pPr/>
              <a:t>17</a:t>
            </a:fld>
            <a:endParaRPr lang="en-US"/>
          </a:p>
        </p:txBody>
      </p:sp>
    </p:spTree>
    <p:extLst>
      <p:ext uri="{BB962C8B-B14F-4D97-AF65-F5344CB8AC3E}">
        <p14:creationId xmlns:p14="http://schemas.microsoft.com/office/powerpoint/2010/main" val="3918297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CDEA8-EEC9-42C4-8E87-7F95DF787B2F}"/>
              </a:ext>
            </a:extLst>
          </p:cNvPr>
          <p:cNvSpPr>
            <a:spLocks noGrp="1"/>
          </p:cNvSpPr>
          <p:nvPr>
            <p:ph type="title"/>
          </p:nvPr>
        </p:nvSpPr>
        <p:spPr/>
        <p:txBody>
          <a:bodyPr>
            <a:normAutofit/>
          </a:bodyPr>
          <a:lstStyle/>
          <a:p>
            <a:r>
              <a:rPr lang="en-US">
                <a:cs typeface="Calibri"/>
              </a:rPr>
              <a:t>Key Points—Preview Window</a:t>
            </a:r>
          </a:p>
        </p:txBody>
      </p:sp>
      <p:sp>
        <p:nvSpPr>
          <p:cNvPr id="6" name="Slide Number Placeholder 5">
            <a:extLst>
              <a:ext uri="{FF2B5EF4-FFF2-40B4-BE49-F238E27FC236}">
                <a16:creationId xmlns:a16="http://schemas.microsoft.com/office/drawing/2014/main" id="{49A2F3C0-554D-44AE-B306-2C848E9CE4B4}"/>
              </a:ext>
            </a:extLst>
          </p:cNvPr>
          <p:cNvSpPr>
            <a:spLocks noGrp="1"/>
          </p:cNvSpPr>
          <p:nvPr>
            <p:ph type="sldNum" sz="quarter" idx="4"/>
          </p:nvPr>
        </p:nvSpPr>
        <p:spPr/>
        <p:txBody>
          <a:bodyPr/>
          <a:lstStyle/>
          <a:p>
            <a:fld id="{69C126A4-BD19-47E2-8A0E-0DE1B9D8C925}" type="slidenum">
              <a:rPr lang="en-US" smtClean="0"/>
              <a:pPr/>
              <a:t>18</a:t>
            </a:fld>
            <a:endParaRPr lang="en-US"/>
          </a:p>
        </p:txBody>
      </p:sp>
      <p:graphicFrame>
        <p:nvGraphicFramePr>
          <p:cNvPr id="7" name="Content Placeholder 6">
            <a:extLst>
              <a:ext uri="{FF2B5EF4-FFF2-40B4-BE49-F238E27FC236}">
                <a16:creationId xmlns:a16="http://schemas.microsoft.com/office/drawing/2014/main" id="{9D99E73F-6672-BDB8-5511-AD4FEA52F11F}"/>
              </a:ext>
            </a:extLst>
          </p:cNvPr>
          <p:cNvGraphicFramePr>
            <a:graphicFrameLocks noGrp="1"/>
          </p:cNvGraphicFramePr>
          <p:nvPr>
            <p:ph idx="1"/>
            <p:extLst>
              <p:ext uri="{D42A27DB-BD31-4B8C-83A1-F6EECF244321}">
                <p14:modId xmlns:p14="http://schemas.microsoft.com/office/powerpoint/2010/main" val="1178813514"/>
              </p:ext>
            </p:extLst>
          </p:nvPr>
        </p:nvGraphicFramePr>
        <p:xfrm>
          <a:off x="634347" y="1394572"/>
          <a:ext cx="10623549" cy="4511040"/>
        </p:xfrm>
        <a:graphic>
          <a:graphicData uri="http://schemas.openxmlformats.org/drawingml/2006/table">
            <a:tbl>
              <a:tblPr firstRow="1" bandRow="1">
                <a:tableStyleId>{5C22544A-7EE6-4342-B048-85BDC9FD1C3A}</a:tableStyleId>
              </a:tblPr>
              <a:tblGrid>
                <a:gridCol w="2185147">
                  <a:extLst>
                    <a:ext uri="{9D8B030D-6E8A-4147-A177-3AD203B41FA5}">
                      <a16:colId xmlns:a16="http://schemas.microsoft.com/office/drawing/2014/main" val="4202769337"/>
                    </a:ext>
                  </a:extLst>
                </a:gridCol>
                <a:gridCol w="8438402">
                  <a:extLst>
                    <a:ext uri="{9D8B030D-6E8A-4147-A177-3AD203B41FA5}">
                      <a16:colId xmlns:a16="http://schemas.microsoft.com/office/drawing/2014/main" val="1892768760"/>
                    </a:ext>
                  </a:extLst>
                </a:gridCol>
              </a:tblGrid>
              <a:tr h="370840">
                <a:tc>
                  <a:txBody>
                    <a:bodyPr/>
                    <a:lstStyle/>
                    <a:p>
                      <a:pPr lvl="0">
                        <a:buNone/>
                      </a:pPr>
                      <a:r>
                        <a:rPr lang="en-US" sz="2000"/>
                        <a:t>Preview Window</a:t>
                      </a:r>
                    </a:p>
                  </a:txBody>
                  <a:tcPr/>
                </a:tc>
                <a:tc>
                  <a:txBody>
                    <a:bodyPr/>
                    <a:lstStyle/>
                    <a:p>
                      <a:r>
                        <a:rPr lang="en-US" sz="2000"/>
                        <a:t>3/11—4/26/24</a:t>
                      </a:r>
                    </a:p>
                  </a:txBody>
                  <a:tcPr/>
                </a:tc>
                <a:extLst>
                  <a:ext uri="{0D108BD9-81ED-4DB2-BD59-A6C34878D82A}">
                    <a16:rowId xmlns:a16="http://schemas.microsoft.com/office/drawing/2014/main" val="756295154"/>
                  </a:ext>
                </a:extLst>
              </a:tr>
              <a:tr h="370840">
                <a:tc>
                  <a:txBody>
                    <a:bodyPr/>
                    <a:lstStyle/>
                    <a:p>
                      <a:endParaRPr lang="en-US"/>
                    </a:p>
                  </a:txBody>
                  <a:tcPr/>
                </a:tc>
                <a:tc>
                  <a:txBody>
                    <a:bodyPr/>
                    <a:lstStyle/>
                    <a:p>
                      <a:pPr lvl="0">
                        <a:buNone/>
                      </a:pPr>
                      <a:r>
                        <a:rPr lang="en-US" sz="2000" b="0" i="0" u="none" strike="noStrike" baseline="0" noProof="0">
                          <a:solidFill>
                            <a:srgbClr val="000000"/>
                          </a:solidFill>
                          <a:latin typeface="Calibri"/>
                        </a:rPr>
                        <a:t>Practice reading the script and following the presentation instructions before presenting the test stimulus in front of the student.</a:t>
                      </a:r>
                      <a:endParaRPr lang="en-US" sz="2000"/>
                    </a:p>
                  </a:txBody>
                  <a:tcPr/>
                </a:tc>
                <a:extLst>
                  <a:ext uri="{0D108BD9-81ED-4DB2-BD59-A6C34878D82A}">
                    <a16:rowId xmlns:a16="http://schemas.microsoft.com/office/drawing/2014/main" val="1860082617"/>
                  </a:ext>
                </a:extLst>
              </a:tr>
              <a:tr h="370840">
                <a:tc>
                  <a:txBody>
                    <a:bodyPr/>
                    <a:lstStyle/>
                    <a:p>
                      <a:endParaRPr lang="en-US"/>
                    </a:p>
                  </a:txBody>
                  <a:tcPr/>
                </a:tc>
                <a:tc>
                  <a:txBody>
                    <a:bodyPr/>
                    <a:lstStyle/>
                    <a:p>
                      <a:pPr lvl="0">
                        <a:buNone/>
                      </a:pPr>
                      <a:r>
                        <a:rPr lang="en-US" sz="2000" b="0" i="0" u="none" strike="noStrike" baseline="0" noProof="0">
                          <a:solidFill>
                            <a:srgbClr val="000000"/>
                          </a:solidFill>
                          <a:latin typeface="Calibri"/>
                        </a:rPr>
                        <a:t>Review the scoring instructions for the 3rd item in each cluster in order to plan the teacher assistance that will be used for each individual student.</a:t>
                      </a:r>
                      <a:endParaRPr lang="en-US" sz="2000"/>
                    </a:p>
                  </a:txBody>
                  <a:tcPr/>
                </a:tc>
                <a:extLst>
                  <a:ext uri="{0D108BD9-81ED-4DB2-BD59-A6C34878D82A}">
                    <a16:rowId xmlns:a16="http://schemas.microsoft.com/office/drawing/2014/main" val="1401729919"/>
                  </a:ext>
                </a:extLst>
              </a:tr>
              <a:tr h="370840">
                <a:tc>
                  <a:txBody>
                    <a:bodyPr/>
                    <a:lstStyle/>
                    <a:p>
                      <a:endParaRPr lang="en-US"/>
                    </a:p>
                  </a:txBody>
                  <a:tcPr/>
                </a:tc>
                <a:tc>
                  <a:txBody>
                    <a:bodyPr/>
                    <a:lstStyle/>
                    <a:p>
                      <a:pPr lvl="0">
                        <a:buNone/>
                      </a:pPr>
                      <a:r>
                        <a:rPr lang="en-US" sz="2000" b="0" i="0" u="none" strike="noStrike" baseline="0" noProof="0">
                          <a:solidFill>
                            <a:srgbClr val="000000"/>
                          </a:solidFill>
                          <a:latin typeface="Calibri"/>
                        </a:rPr>
                        <a:t>Review the student booklet and image cards to plan and prepare accommodations for students as needed.</a:t>
                      </a:r>
                      <a:endParaRPr lang="en-US" sz="2000"/>
                    </a:p>
                  </a:txBody>
                  <a:tcPr/>
                </a:tc>
                <a:extLst>
                  <a:ext uri="{0D108BD9-81ED-4DB2-BD59-A6C34878D82A}">
                    <a16:rowId xmlns:a16="http://schemas.microsoft.com/office/drawing/2014/main" val="2720549035"/>
                  </a:ext>
                </a:extLst>
              </a:tr>
              <a:tr h="370840">
                <a:tc>
                  <a:txBody>
                    <a:bodyPr/>
                    <a:lstStyle/>
                    <a:p>
                      <a:endParaRPr lang="en-US"/>
                    </a:p>
                  </a:txBody>
                  <a:tcPr/>
                </a:tc>
                <a:tc>
                  <a:txBody>
                    <a:bodyPr/>
                    <a:lstStyle/>
                    <a:p>
                      <a:pPr lvl="0">
                        <a:buNone/>
                      </a:pPr>
                      <a:r>
                        <a:rPr lang="en-US" sz="2000" b="0" i="0" u="none" strike="noStrike" baseline="0" noProof="0">
                          <a:solidFill>
                            <a:srgbClr val="000000"/>
                          </a:solidFill>
                          <a:latin typeface="Calibri"/>
                        </a:rPr>
                        <a:t>May preview and prepare for the test during the administration window as long as testing has not begun for a particular student (generally for new students).</a:t>
                      </a:r>
                      <a:endParaRPr lang="en-US" sz="2000"/>
                    </a:p>
                  </a:txBody>
                  <a:tcPr/>
                </a:tc>
                <a:extLst>
                  <a:ext uri="{0D108BD9-81ED-4DB2-BD59-A6C34878D82A}">
                    <a16:rowId xmlns:a16="http://schemas.microsoft.com/office/drawing/2014/main" val="2820149353"/>
                  </a:ext>
                </a:extLst>
              </a:tr>
              <a:tr h="370839">
                <a:tc>
                  <a:txBody>
                    <a:bodyPr/>
                    <a:lstStyle/>
                    <a:p>
                      <a:pPr lvl="0">
                        <a:buNone/>
                      </a:pPr>
                      <a:endParaRPr lang="en-US"/>
                    </a:p>
                  </a:txBody>
                  <a:tcPr/>
                </a:tc>
                <a:tc>
                  <a:txBody>
                    <a:bodyPr/>
                    <a:lstStyle/>
                    <a:p>
                      <a:pPr lvl="0">
                        <a:buNone/>
                      </a:pPr>
                      <a:r>
                        <a:rPr lang="en-US" sz="2000" b="0" i="0" u="none" strike="noStrike" baseline="0" noProof="0">
                          <a:solidFill>
                            <a:srgbClr val="000000"/>
                          </a:solidFill>
                          <a:latin typeface="Calibri"/>
                        </a:rPr>
                        <a:t>The preview window is </a:t>
                      </a:r>
                      <a:r>
                        <a:rPr lang="en-US" sz="2000" b="1" i="0" u="none" strike="noStrike" baseline="0" noProof="0">
                          <a:solidFill>
                            <a:srgbClr val="000000"/>
                          </a:solidFill>
                          <a:latin typeface="Calibri"/>
                        </a:rPr>
                        <a:t>NOT </a:t>
                      </a:r>
                      <a:r>
                        <a:rPr lang="en-US" sz="2000" b="0" i="0" u="none" strike="noStrike" baseline="0" noProof="0">
                          <a:solidFill>
                            <a:srgbClr val="000000"/>
                          </a:solidFill>
                          <a:latin typeface="Calibri"/>
                        </a:rPr>
                        <a:t>a pre-teach window.</a:t>
                      </a:r>
                    </a:p>
                    <a:p>
                      <a:pPr marL="342900" lvl="1" indent="-342900">
                        <a:buFont typeface="Arial"/>
                        <a:buChar char="•"/>
                      </a:pPr>
                      <a:r>
                        <a:rPr lang="en-US" sz="2000" b="0" i="0" u="none" strike="noStrike" baseline="0" noProof="0">
                          <a:solidFill>
                            <a:srgbClr val="000000"/>
                          </a:solidFill>
                          <a:latin typeface="Calibri"/>
                        </a:rPr>
                        <a:t>Any presentation of secure test items or secure test material/information to a student prior to the administration of the test is considered a serious irregularity and should be reported as such.</a:t>
                      </a:r>
                      <a:endParaRPr lang="en-US"/>
                    </a:p>
                  </a:txBody>
                  <a:tcPr/>
                </a:tc>
                <a:extLst>
                  <a:ext uri="{0D108BD9-81ED-4DB2-BD59-A6C34878D82A}">
                    <a16:rowId xmlns:a16="http://schemas.microsoft.com/office/drawing/2014/main" val="3222042051"/>
                  </a:ext>
                </a:extLst>
              </a:tr>
            </a:tbl>
          </a:graphicData>
        </a:graphic>
      </p:graphicFrame>
      <p:pic>
        <p:nvPicPr>
          <p:cNvPr id="8" name="Graphic 7" descr="Checkmark with solid fill">
            <a:extLst>
              <a:ext uri="{FF2B5EF4-FFF2-40B4-BE49-F238E27FC236}">
                <a16:creationId xmlns:a16="http://schemas.microsoft.com/office/drawing/2014/main" id="{EA39288E-BB6D-24DD-BFCE-8FA568C1F65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15035" y="1795182"/>
            <a:ext cx="712695" cy="712695"/>
          </a:xfrm>
          <a:prstGeom prst="rect">
            <a:avLst/>
          </a:prstGeom>
        </p:spPr>
      </p:pic>
      <p:pic>
        <p:nvPicPr>
          <p:cNvPr id="9" name="Graphic 8" descr="Checkmark with solid fill">
            <a:extLst>
              <a:ext uri="{FF2B5EF4-FFF2-40B4-BE49-F238E27FC236}">
                <a16:creationId xmlns:a16="http://schemas.microsoft.com/office/drawing/2014/main" id="{3C21C8A7-EBDF-2D2C-124F-5AF3F571F4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15035" y="2512358"/>
            <a:ext cx="712695" cy="712695"/>
          </a:xfrm>
          <a:prstGeom prst="rect">
            <a:avLst/>
          </a:prstGeom>
        </p:spPr>
      </p:pic>
      <p:pic>
        <p:nvPicPr>
          <p:cNvPr id="10" name="Graphic 9" descr="Checkmark with solid fill">
            <a:extLst>
              <a:ext uri="{FF2B5EF4-FFF2-40B4-BE49-F238E27FC236}">
                <a16:creationId xmlns:a16="http://schemas.microsoft.com/office/drawing/2014/main" id="{835FE404-F448-9C7D-280D-6FA499108E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47800" y="3229534"/>
            <a:ext cx="712695" cy="712695"/>
          </a:xfrm>
          <a:prstGeom prst="rect">
            <a:avLst/>
          </a:prstGeom>
        </p:spPr>
      </p:pic>
      <p:pic>
        <p:nvPicPr>
          <p:cNvPr id="11" name="Graphic 10" descr="Checkmark with solid fill">
            <a:extLst>
              <a:ext uri="{FF2B5EF4-FFF2-40B4-BE49-F238E27FC236}">
                <a16:creationId xmlns:a16="http://schemas.microsoft.com/office/drawing/2014/main" id="{584D53A3-7320-CDC6-EF6E-EDDE2C0957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47800" y="3946710"/>
            <a:ext cx="712695" cy="712695"/>
          </a:xfrm>
          <a:prstGeom prst="rect">
            <a:avLst/>
          </a:prstGeom>
        </p:spPr>
      </p:pic>
      <p:pic>
        <p:nvPicPr>
          <p:cNvPr id="12" name="Graphic 11" descr="Close with solid fill">
            <a:extLst>
              <a:ext uri="{FF2B5EF4-FFF2-40B4-BE49-F238E27FC236}">
                <a16:creationId xmlns:a16="http://schemas.microsoft.com/office/drawing/2014/main" id="{B9DCDC4D-73C8-767F-E52C-49B07F686FA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46947" y="4798359"/>
            <a:ext cx="914400" cy="914400"/>
          </a:xfrm>
          <a:prstGeom prst="rect">
            <a:avLst/>
          </a:prstGeom>
        </p:spPr>
      </p:pic>
    </p:spTree>
    <p:extLst>
      <p:ext uri="{BB962C8B-B14F-4D97-AF65-F5344CB8AC3E}">
        <p14:creationId xmlns:p14="http://schemas.microsoft.com/office/powerpoint/2010/main" val="3026571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CDEA8-EEC9-42C4-8E87-7F95DF787B2F}"/>
              </a:ext>
            </a:extLst>
          </p:cNvPr>
          <p:cNvSpPr>
            <a:spLocks noGrp="1"/>
          </p:cNvSpPr>
          <p:nvPr>
            <p:ph type="title"/>
          </p:nvPr>
        </p:nvSpPr>
        <p:spPr>
          <a:xfrm>
            <a:off x="712380" y="153230"/>
            <a:ext cx="11121657" cy="751350"/>
          </a:xfrm>
        </p:spPr>
        <p:txBody>
          <a:bodyPr anchor="ctr">
            <a:normAutofit/>
          </a:bodyPr>
          <a:lstStyle/>
          <a:p>
            <a:r>
              <a:rPr lang="en-US"/>
              <a:t>Key Points—Image Cards</a:t>
            </a:r>
          </a:p>
        </p:txBody>
      </p:sp>
      <p:sp>
        <p:nvSpPr>
          <p:cNvPr id="3" name="Content Placeholder 2">
            <a:extLst>
              <a:ext uri="{FF2B5EF4-FFF2-40B4-BE49-F238E27FC236}">
                <a16:creationId xmlns:a16="http://schemas.microsoft.com/office/drawing/2014/main" id="{C63550AB-5FDA-47C1-8E12-201D48971597}"/>
              </a:ext>
            </a:extLst>
          </p:cNvPr>
          <p:cNvSpPr>
            <a:spLocks noGrp="1"/>
          </p:cNvSpPr>
          <p:nvPr>
            <p:ph idx="1"/>
          </p:nvPr>
        </p:nvSpPr>
        <p:spPr>
          <a:xfrm>
            <a:off x="712380" y="952295"/>
            <a:ext cx="7257972" cy="4953410"/>
          </a:xfrm>
        </p:spPr>
        <p:txBody>
          <a:bodyPr lIns="91440" tIns="45720" rIns="91440" bIns="45720" anchor="t">
            <a:normAutofit/>
          </a:bodyPr>
          <a:lstStyle/>
          <a:p>
            <a:pPr marL="0" indent="0">
              <a:buNone/>
            </a:pPr>
            <a:r>
              <a:rPr lang="en-US" sz="2400" b="1" dirty="0"/>
              <a:t>Image Cards </a:t>
            </a:r>
            <a:endParaRPr lang="en-US" sz="2400" b="1" dirty="0">
              <a:cs typeface="Calibri"/>
            </a:endParaRPr>
          </a:p>
          <a:p>
            <a:r>
              <a:rPr lang="en-US" sz="2400" dirty="0"/>
              <a:t>Students must be presented the test stimulus from the Student Booklet, with Image Cards as an optional support.</a:t>
            </a:r>
            <a:endParaRPr lang="en-US" sz="2400" dirty="0">
              <a:cs typeface="Calibri" panose="020F0502020204030204"/>
            </a:endParaRPr>
          </a:p>
          <a:p>
            <a:r>
              <a:rPr lang="en-US" sz="2400" dirty="0"/>
              <a:t>A test administrator may use the same set of image cards for multiple students in the same grade level. </a:t>
            </a:r>
            <a:endParaRPr lang="en-US" sz="2400" dirty="0">
              <a:cs typeface="Calibri" panose="020F0502020204030204"/>
            </a:endParaRPr>
          </a:p>
          <a:p>
            <a:pPr lvl="1">
              <a:buClr>
                <a:schemeClr val="accent1"/>
              </a:buClr>
              <a:buFont typeface="Arial" panose="020B0604020202020204" pitchFamily="34" charset="0"/>
              <a:buChar char="•"/>
            </a:pPr>
            <a:r>
              <a:rPr lang="en-US" dirty="0"/>
              <a:t>Completely clean card</a:t>
            </a:r>
            <a:endParaRPr lang="en-US" dirty="0">
              <a:cs typeface="Calibri" panose="020F0502020204030204"/>
            </a:endParaRPr>
          </a:p>
          <a:p>
            <a:pPr lvl="1">
              <a:buClr>
                <a:schemeClr val="accent1"/>
              </a:buClr>
              <a:buFont typeface="Arial" panose="020B0604020202020204" pitchFamily="34" charset="0"/>
              <a:buChar char="•"/>
            </a:pPr>
            <a:r>
              <a:rPr lang="en-US" dirty="0"/>
              <a:t>NO appearance whatsoever of accommodations applied (highlighting, texture applied, etc.)</a:t>
            </a:r>
            <a:endParaRPr lang="en-US" dirty="0">
              <a:cs typeface="Calibri" panose="020F0502020204030204"/>
            </a:endParaRPr>
          </a:p>
          <a:p>
            <a:r>
              <a:rPr lang="en-US" sz="2400" dirty="0"/>
              <a:t>Image cards are returned as a part of non-scorable materials after test administration is complete.</a:t>
            </a:r>
          </a:p>
          <a:p>
            <a:pPr lvl="1">
              <a:buClr>
                <a:schemeClr val="accent1"/>
              </a:buClr>
              <a:buFont typeface="Arial" panose="020B0604020202020204" pitchFamily="34" charset="0"/>
              <a:buChar char="•"/>
            </a:pPr>
            <a:r>
              <a:rPr lang="en-US" dirty="0">
                <a:cs typeface="Calibri" panose="020F0502020204030204"/>
              </a:rPr>
              <a:t>There is a barcode on the plastic film used to wrap the image cards. There is no need to keep barcode.</a:t>
            </a:r>
          </a:p>
          <a:p>
            <a:pPr marL="0" indent="0">
              <a:buNone/>
            </a:pPr>
            <a:endParaRPr lang="en-US" sz="1800" dirty="0"/>
          </a:p>
        </p:txBody>
      </p:sp>
      <p:pic>
        <p:nvPicPr>
          <p:cNvPr id="5" name="Picture 6" descr="Text, letter&#10;&#10;Description automatically generated">
            <a:extLst>
              <a:ext uri="{FF2B5EF4-FFF2-40B4-BE49-F238E27FC236}">
                <a16:creationId xmlns:a16="http://schemas.microsoft.com/office/drawing/2014/main" id="{7A92E193-BF97-2922-7FD8-33C8247995F4}"/>
              </a:ext>
            </a:extLst>
          </p:cNvPr>
          <p:cNvPicPr>
            <a:picLocks noChangeAspect="1"/>
          </p:cNvPicPr>
          <p:nvPr/>
        </p:nvPicPr>
        <p:blipFill>
          <a:blip r:embed="rId3"/>
          <a:stretch>
            <a:fillRect/>
          </a:stretch>
        </p:blipFill>
        <p:spPr>
          <a:xfrm rot="5400000">
            <a:off x="7894695" y="1635633"/>
            <a:ext cx="3296506" cy="274320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6" name="Slide Number Placeholder 5">
            <a:extLst>
              <a:ext uri="{FF2B5EF4-FFF2-40B4-BE49-F238E27FC236}">
                <a16:creationId xmlns:a16="http://schemas.microsoft.com/office/drawing/2014/main" id="{4EA6CFAF-DAC5-4B19-A995-1F34055B3CF5}"/>
              </a:ext>
            </a:extLst>
          </p:cNvPr>
          <p:cNvSpPr>
            <a:spLocks noGrp="1"/>
          </p:cNvSpPr>
          <p:nvPr>
            <p:ph type="sldNum" sz="quarter" idx="4"/>
          </p:nvPr>
        </p:nvSpPr>
        <p:spPr>
          <a:xfrm>
            <a:off x="9210675" y="6529126"/>
            <a:ext cx="2743200" cy="365125"/>
          </a:xfrm>
        </p:spPr>
        <p:txBody>
          <a:bodyPr anchor="ctr">
            <a:normAutofit/>
          </a:bodyPr>
          <a:lstStyle/>
          <a:p>
            <a:pPr>
              <a:spcAft>
                <a:spcPts val="600"/>
              </a:spcAft>
            </a:pPr>
            <a:fld id="{69C126A4-BD19-47E2-8A0E-0DE1B9D8C925}" type="slidenum">
              <a:rPr lang="en-US" smtClean="0"/>
              <a:pPr>
                <a:spcAft>
                  <a:spcPts val="600"/>
                </a:spcAft>
              </a:pPr>
              <a:t>19</a:t>
            </a:fld>
            <a:endParaRPr lang="en-US"/>
          </a:p>
        </p:txBody>
      </p:sp>
    </p:spTree>
    <p:extLst>
      <p:ext uri="{BB962C8B-B14F-4D97-AF65-F5344CB8AC3E}">
        <p14:creationId xmlns:p14="http://schemas.microsoft.com/office/powerpoint/2010/main" val="1146958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D54983C-D94B-A5C2-D7D0-E530065E9462}"/>
              </a:ext>
            </a:extLst>
          </p:cNvPr>
          <p:cNvSpPr>
            <a:spLocks noGrp="1"/>
          </p:cNvSpPr>
          <p:nvPr>
            <p:ph type="title"/>
          </p:nvPr>
        </p:nvSpPr>
        <p:spPr/>
        <p:txBody>
          <a:bodyPr/>
          <a:lstStyle/>
          <a:p>
            <a:r>
              <a:rPr lang="en-US" dirty="0"/>
              <a:t>Agenda</a:t>
            </a:r>
          </a:p>
        </p:txBody>
      </p:sp>
      <p:sp>
        <p:nvSpPr>
          <p:cNvPr id="9" name="Content Placeholder 8">
            <a:extLst>
              <a:ext uri="{FF2B5EF4-FFF2-40B4-BE49-F238E27FC236}">
                <a16:creationId xmlns:a16="http://schemas.microsoft.com/office/drawing/2014/main" id="{DF88A0DF-8108-4C7D-72C0-A3F18FB2DDF0}"/>
              </a:ext>
            </a:extLst>
          </p:cNvPr>
          <p:cNvSpPr>
            <a:spLocks noGrp="1"/>
          </p:cNvSpPr>
          <p:nvPr>
            <p:ph idx="1"/>
          </p:nvPr>
        </p:nvSpPr>
        <p:spPr/>
        <p:txBody>
          <a:bodyPr/>
          <a:lstStyle/>
          <a:p>
            <a:r>
              <a:rPr lang="en-US" dirty="0"/>
              <a:t>STAAR Alternate 2 Updates</a:t>
            </a:r>
          </a:p>
          <a:p>
            <a:r>
              <a:rPr lang="en-US" dirty="0"/>
              <a:t>TELPAS Updates</a:t>
            </a:r>
          </a:p>
          <a:p>
            <a:r>
              <a:rPr lang="en-US" dirty="0"/>
              <a:t>TELPAS Alternate Updates</a:t>
            </a:r>
          </a:p>
          <a:p>
            <a:r>
              <a:rPr lang="en-US" dirty="0"/>
              <a:t>Questions </a:t>
            </a:r>
          </a:p>
        </p:txBody>
      </p:sp>
      <p:sp>
        <p:nvSpPr>
          <p:cNvPr id="4" name="Slide Number Placeholder 3">
            <a:extLst>
              <a:ext uri="{FF2B5EF4-FFF2-40B4-BE49-F238E27FC236}">
                <a16:creationId xmlns:a16="http://schemas.microsoft.com/office/drawing/2014/main" id="{AF83D2E5-E37D-7EB3-8B49-43AD26D10BAE}"/>
              </a:ext>
            </a:extLst>
          </p:cNvPr>
          <p:cNvSpPr>
            <a:spLocks noGrp="1"/>
          </p:cNvSpPr>
          <p:nvPr>
            <p:ph type="sldNum" sz="quarter" idx="4"/>
          </p:nvPr>
        </p:nvSpPr>
        <p:spPr/>
        <p:txBody>
          <a:bodyPr/>
          <a:lstStyle/>
          <a:p>
            <a:fld id="{0088AB57-2DBE-44A3-AE96-942C49E954BF}" type="slidenum">
              <a:rPr lang="en-US" smtClean="0"/>
              <a:t>2</a:t>
            </a:fld>
            <a:endParaRPr lang="en-US"/>
          </a:p>
        </p:txBody>
      </p:sp>
    </p:spTree>
    <p:extLst>
      <p:ext uri="{BB962C8B-B14F-4D97-AF65-F5344CB8AC3E}">
        <p14:creationId xmlns:p14="http://schemas.microsoft.com/office/powerpoint/2010/main" val="13079647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CDEA8-EEC9-42C4-8E87-7F95DF787B2F}"/>
              </a:ext>
            </a:extLst>
          </p:cNvPr>
          <p:cNvSpPr>
            <a:spLocks noGrp="1"/>
          </p:cNvSpPr>
          <p:nvPr>
            <p:ph type="title"/>
          </p:nvPr>
        </p:nvSpPr>
        <p:spPr>
          <a:xfrm>
            <a:off x="626655" y="162755"/>
            <a:ext cx="11121657" cy="751350"/>
          </a:xfrm>
        </p:spPr>
        <p:txBody>
          <a:bodyPr anchor="ctr">
            <a:normAutofit/>
          </a:bodyPr>
          <a:lstStyle/>
          <a:p>
            <a:r>
              <a:rPr lang="en-US"/>
              <a:t>Key Points—Image Cards (cont.)</a:t>
            </a:r>
          </a:p>
        </p:txBody>
      </p:sp>
      <p:sp>
        <p:nvSpPr>
          <p:cNvPr id="3" name="Content Placeholder 2">
            <a:extLst>
              <a:ext uri="{FF2B5EF4-FFF2-40B4-BE49-F238E27FC236}">
                <a16:creationId xmlns:a16="http://schemas.microsoft.com/office/drawing/2014/main" id="{C63550AB-5FDA-47C1-8E12-201D48971597}"/>
              </a:ext>
            </a:extLst>
          </p:cNvPr>
          <p:cNvSpPr>
            <a:spLocks noGrp="1"/>
          </p:cNvSpPr>
          <p:nvPr>
            <p:ph idx="1"/>
          </p:nvPr>
        </p:nvSpPr>
        <p:spPr>
          <a:xfrm>
            <a:off x="530951" y="1113067"/>
            <a:ext cx="5383620" cy="3887265"/>
          </a:xfrm>
        </p:spPr>
        <p:txBody>
          <a:bodyPr lIns="91440" tIns="45720" rIns="91440" bIns="45720" anchor="t">
            <a:normAutofit/>
          </a:bodyPr>
          <a:lstStyle/>
          <a:p>
            <a:pPr marL="0" indent="0">
              <a:buNone/>
            </a:pPr>
            <a:r>
              <a:rPr lang="en-US" sz="2200" dirty="0"/>
              <a:t>Image Cards </a:t>
            </a:r>
            <a:endParaRPr lang="en-US" sz="2200" dirty="0">
              <a:cs typeface="Calibri"/>
            </a:endParaRPr>
          </a:p>
          <a:p>
            <a:r>
              <a:rPr lang="en-US" sz="2200" dirty="0"/>
              <a:t>Every test "Stimulus A" DOES NOT necessarily have an accompanying image card.</a:t>
            </a:r>
            <a:endParaRPr lang="en-US" sz="2200" dirty="0">
              <a:cs typeface="Calibri"/>
            </a:endParaRPr>
          </a:p>
          <a:p>
            <a:r>
              <a:rPr lang="en-US" sz="2200" dirty="0"/>
              <a:t>Every test item will have accompanying image cards that represent answer choices.</a:t>
            </a:r>
            <a:endParaRPr lang="en-US" sz="2200" dirty="0">
              <a:cs typeface="Calibri"/>
            </a:endParaRPr>
          </a:p>
          <a:p>
            <a:r>
              <a:rPr lang="en-US" sz="2200" dirty="0">
                <a:cs typeface="Calibri"/>
              </a:rPr>
              <a:t>The number of cards in each set is printed on the front of each "cover card" to aid in collection of the entire set at the end of the testing window. </a:t>
            </a:r>
          </a:p>
        </p:txBody>
      </p:sp>
      <p:pic>
        <p:nvPicPr>
          <p:cNvPr id="6" name="Picture 6" descr="Diagram, table&#10;&#10;Description automatically generated">
            <a:extLst>
              <a:ext uri="{FF2B5EF4-FFF2-40B4-BE49-F238E27FC236}">
                <a16:creationId xmlns:a16="http://schemas.microsoft.com/office/drawing/2014/main" id="{DD4703F1-41E3-4063-98DF-7574086EC190}"/>
              </a:ext>
            </a:extLst>
          </p:cNvPr>
          <p:cNvPicPr>
            <a:picLocks noChangeAspect="1"/>
          </p:cNvPicPr>
          <p:nvPr/>
        </p:nvPicPr>
        <p:blipFill>
          <a:blip r:embed="rId3"/>
          <a:stretch>
            <a:fillRect/>
          </a:stretch>
        </p:blipFill>
        <p:spPr>
          <a:xfrm>
            <a:off x="6290926" y="1781862"/>
            <a:ext cx="3886131" cy="31270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44A99DA5-54BA-4A89-81C7-92A1AF908F1F}"/>
              </a:ext>
            </a:extLst>
          </p:cNvPr>
          <p:cNvSpPr txBox="1"/>
          <p:nvPr/>
        </p:nvSpPr>
        <p:spPr>
          <a:xfrm>
            <a:off x="6205132" y="1293075"/>
            <a:ext cx="39719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sample from Teacher Test Instructions</a:t>
            </a:r>
          </a:p>
        </p:txBody>
      </p:sp>
      <p:sp>
        <p:nvSpPr>
          <p:cNvPr id="8" name="Slide Number Placeholder 7">
            <a:extLst>
              <a:ext uri="{FF2B5EF4-FFF2-40B4-BE49-F238E27FC236}">
                <a16:creationId xmlns:a16="http://schemas.microsoft.com/office/drawing/2014/main" id="{98DCDEAC-9669-4ADE-A090-19F15E3BFF46}"/>
              </a:ext>
            </a:extLst>
          </p:cNvPr>
          <p:cNvSpPr>
            <a:spLocks noGrp="1"/>
          </p:cNvSpPr>
          <p:nvPr>
            <p:ph type="sldNum" sz="quarter" idx="4"/>
          </p:nvPr>
        </p:nvSpPr>
        <p:spPr/>
        <p:txBody>
          <a:bodyPr/>
          <a:lstStyle/>
          <a:p>
            <a:fld id="{69C126A4-BD19-47E2-8A0E-0DE1B9D8C925}" type="slidenum">
              <a:rPr lang="en-US" smtClean="0"/>
              <a:pPr/>
              <a:t>20</a:t>
            </a:fld>
            <a:endParaRPr lang="en-US"/>
          </a:p>
        </p:txBody>
      </p:sp>
      <p:sp>
        <p:nvSpPr>
          <p:cNvPr id="4" name="TextBox 3">
            <a:extLst>
              <a:ext uri="{FF2B5EF4-FFF2-40B4-BE49-F238E27FC236}">
                <a16:creationId xmlns:a16="http://schemas.microsoft.com/office/drawing/2014/main" id="{70D47237-F4AD-B007-DC67-D47BCDBAD044}"/>
              </a:ext>
            </a:extLst>
          </p:cNvPr>
          <p:cNvSpPr txBox="1"/>
          <p:nvPr/>
        </p:nvSpPr>
        <p:spPr>
          <a:xfrm>
            <a:off x="374607" y="5210982"/>
            <a:ext cx="11661049" cy="707886"/>
          </a:xfrm>
          <a:prstGeom prst="rect">
            <a:avLst/>
          </a:prstGeom>
          <a:solidFill>
            <a:srgbClr val="ED7D3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cs typeface="Calibri"/>
              </a:rPr>
              <a:t>A </a:t>
            </a:r>
            <a:r>
              <a:rPr lang="en-US" sz="2000" b="1" dirty="0">
                <a:cs typeface="Calibri"/>
              </a:rPr>
              <a:t>STAAR Alternate 2 Image Card List</a:t>
            </a:r>
            <a:r>
              <a:rPr lang="en-US" sz="2000" dirty="0">
                <a:cs typeface="Calibri"/>
              </a:rPr>
              <a:t> will be posted in TIDE under Resources before the spring administration. The list includes the number of image cards per each grade level assessment and form number.</a:t>
            </a:r>
            <a:endParaRPr lang="en-US" dirty="0"/>
          </a:p>
        </p:txBody>
      </p:sp>
    </p:spTree>
    <p:extLst>
      <p:ext uri="{BB962C8B-B14F-4D97-AF65-F5344CB8AC3E}">
        <p14:creationId xmlns:p14="http://schemas.microsoft.com/office/powerpoint/2010/main" val="36854872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8FE96-E74B-AF91-E5AD-FC5B41024786}"/>
              </a:ext>
            </a:extLst>
          </p:cNvPr>
          <p:cNvSpPr>
            <a:spLocks noGrp="1"/>
          </p:cNvSpPr>
          <p:nvPr>
            <p:ph type="title"/>
          </p:nvPr>
        </p:nvSpPr>
        <p:spPr/>
        <p:txBody>
          <a:bodyPr/>
          <a:lstStyle/>
          <a:p>
            <a:r>
              <a:rPr lang="en-US" dirty="0"/>
              <a:t>Testing Environment </a:t>
            </a:r>
          </a:p>
        </p:txBody>
      </p:sp>
      <p:graphicFrame>
        <p:nvGraphicFramePr>
          <p:cNvPr id="5" name="Table 5">
            <a:extLst>
              <a:ext uri="{FF2B5EF4-FFF2-40B4-BE49-F238E27FC236}">
                <a16:creationId xmlns:a16="http://schemas.microsoft.com/office/drawing/2014/main" id="{DD1E8210-B600-C418-15E6-D0460605388B}"/>
              </a:ext>
            </a:extLst>
          </p:cNvPr>
          <p:cNvGraphicFramePr>
            <a:graphicFrameLocks noGrp="1"/>
          </p:cNvGraphicFramePr>
          <p:nvPr>
            <p:ph idx="1"/>
            <p:extLst>
              <p:ext uri="{D42A27DB-BD31-4B8C-83A1-F6EECF244321}">
                <p14:modId xmlns:p14="http://schemas.microsoft.com/office/powerpoint/2010/main" val="1255604514"/>
              </p:ext>
            </p:extLst>
          </p:nvPr>
        </p:nvGraphicFramePr>
        <p:xfrm>
          <a:off x="712380" y="1104900"/>
          <a:ext cx="10929483" cy="4648200"/>
        </p:xfrm>
        <a:graphic>
          <a:graphicData uri="http://schemas.openxmlformats.org/drawingml/2006/table">
            <a:tbl>
              <a:tblPr firstRow="1" bandRow="1">
                <a:tableStyleId>{5C22544A-7EE6-4342-B048-85BDC9FD1C3A}</a:tableStyleId>
              </a:tblPr>
              <a:tblGrid>
                <a:gridCol w="2626444">
                  <a:extLst>
                    <a:ext uri="{9D8B030D-6E8A-4147-A177-3AD203B41FA5}">
                      <a16:colId xmlns:a16="http://schemas.microsoft.com/office/drawing/2014/main" val="140099277"/>
                    </a:ext>
                  </a:extLst>
                </a:gridCol>
                <a:gridCol w="8303039">
                  <a:extLst>
                    <a:ext uri="{9D8B030D-6E8A-4147-A177-3AD203B41FA5}">
                      <a16:colId xmlns:a16="http://schemas.microsoft.com/office/drawing/2014/main" val="1445719507"/>
                    </a:ext>
                  </a:extLst>
                </a:gridCol>
              </a:tblGrid>
              <a:tr h="370840">
                <a:tc>
                  <a:txBody>
                    <a:bodyPr/>
                    <a:lstStyle/>
                    <a:p>
                      <a:endParaRPr lang="en-US" dirty="0"/>
                    </a:p>
                  </a:txBody>
                  <a:tcPr>
                    <a:lnL w="28575"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Bef>
                          <a:spcPts val="600"/>
                        </a:spcBef>
                      </a:pPr>
                      <a:endParaRPr lang="en-US" sz="2400" b="1" dirty="0">
                        <a:solidFill>
                          <a:schemeClr val="tx1"/>
                        </a:solidFill>
                      </a:endParaRPr>
                    </a:p>
                    <a:p>
                      <a:pPr lvl="1">
                        <a:spcBef>
                          <a:spcPts val="600"/>
                        </a:spcBef>
                      </a:pPr>
                      <a:r>
                        <a:rPr lang="en-US" sz="2400" b="1" dirty="0">
                          <a:solidFill>
                            <a:schemeClr val="tx1"/>
                          </a:solidFill>
                        </a:rPr>
                        <a:t>Prepare the testing environment.</a:t>
                      </a:r>
                    </a:p>
                    <a:p>
                      <a:pPr marL="800100" lvl="1" indent="-342900">
                        <a:buClr>
                          <a:schemeClr val="accent2"/>
                        </a:buClr>
                        <a:buFont typeface="Wingdings" panose="05000000000000000000" pitchFamily="2" charset="2"/>
                        <a:buChar char="§"/>
                      </a:pPr>
                      <a:r>
                        <a:rPr lang="en-US" sz="2400" b="0" dirty="0">
                          <a:solidFill>
                            <a:schemeClr val="tx1"/>
                          </a:solidFill>
                        </a:rPr>
                        <a:t>To minimize distractions</a:t>
                      </a:r>
                    </a:p>
                    <a:p>
                      <a:pPr marL="800100" lvl="1" indent="-342900">
                        <a:buClr>
                          <a:schemeClr val="accent2"/>
                        </a:buClr>
                        <a:buFont typeface="Wingdings" panose="05000000000000000000" pitchFamily="2" charset="2"/>
                        <a:buChar char="§"/>
                      </a:pPr>
                      <a:r>
                        <a:rPr lang="en-US" sz="2400" b="0" dirty="0">
                          <a:solidFill>
                            <a:schemeClr val="tx1"/>
                          </a:solidFill>
                        </a:rPr>
                        <a:t>To maintain the confidentiality of test material and the responses of individual students</a:t>
                      </a:r>
                    </a:p>
                    <a:p>
                      <a:endParaRPr lang="en-US" sz="2400" dirty="0"/>
                    </a:p>
                  </a:txBody>
                  <a:tcPr>
                    <a:lnL w="28575" cap="flat" cmpd="sng" algn="ctr">
                      <a:solidFill>
                        <a:schemeClr val="tx1"/>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09654584"/>
                  </a:ext>
                </a:extLst>
              </a:tr>
              <a:tr h="370840">
                <a:tc>
                  <a:txBody>
                    <a:bodyPr/>
                    <a:lstStyle/>
                    <a:p>
                      <a:endParaRPr lang="en-US" dirty="0"/>
                    </a:p>
                  </a:txBody>
                  <a:tcPr>
                    <a:lnL w="28575" cap="flat" cmpd="sng" algn="ctr">
                      <a:solidFill>
                        <a:schemeClr val="accent2"/>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accent2"/>
                      </a:solidFill>
                      <a:prstDash val="solid"/>
                      <a:round/>
                      <a:headEnd type="none" w="med" len="med"/>
                      <a:tailEnd type="none" w="med" len="med"/>
                    </a:lnB>
                    <a:noFill/>
                  </a:tcPr>
                </a:tc>
                <a:tc>
                  <a:txBody>
                    <a:bodyPr/>
                    <a:lstStyle/>
                    <a:p>
                      <a:endParaRPr lang="en-US" sz="2400" b="1" dirty="0"/>
                    </a:p>
                    <a:p>
                      <a:pPr lvl="1"/>
                      <a:r>
                        <a:rPr lang="en-US" sz="2400" b="1" dirty="0"/>
                        <a:t>STAAR Alternate 2 is administered to each student in a one-to-one setting.</a:t>
                      </a:r>
                    </a:p>
                    <a:p>
                      <a:pPr marL="800100" lvl="1" indent="-342900">
                        <a:buClr>
                          <a:schemeClr val="accent2"/>
                        </a:buClr>
                        <a:buFont typeface="Wingdings" panose="05000000000000000000" pitchFamily="2" charset="2"/>
                        <a:buChar char="§"/>
                      </a:pPr>
                      <a:r>
                        <a:rPr lang="en-US" sz="2400" dirty="0"/>
                        <a:t>May need to complete test in a separate setting to eliminate distractions</a:t>
                      </a:r>
                    </a:p>
                    <a:p>
                      <a:endParaRPr lang="en-US" sz="2400" dirty="0"/>
                    </a:p>
                  </a:txBody>
                  <a:tcPr>
                    <a:lnL w="28575" cap="flat" cmpd="sng" algn="ctr">
                      <a:solidFill>
                        <a:schemeClr val="tx1"/>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490550244"/>
                  </a:ext>
                </a:extLst>
              </a:tr>
            </a:tbl>
          </a:graphicData>
        </a:graphic>
      </p:graphicFrame>
      <p:sp>
        <p:nvSpPr>
          <p:cNvPr id="4" name="Slide Number Placeholder 3">
            <a:extLst>
              <a:ext uri="{FF2B5EF4-FFF2-40B4-BE49-F238E27FC236}">
                <a16:creationId xmlns:a16="http://schemas.microsoft.com/office/drawing/2014/main" id="{247E2E31-0201-6DED-2B70-25D3F9E50D61}"/>
              </a:ext>
            </a:extLst>
          </p:cNvPr>
          <p:cNvSpPr>
            <a:spLocks noGrp="1"/>
          </p:cNvSpPr>
          <p:nvPr>
            <p:ph type="sldNum" sz="quarter" idx="4"/>
          </p:nvPr>
        </p:nvSpPr>
        <p:spPr/>
        <p:txBody>
          <a:bodyPr/>
          <a:lstStyle/>
          <a:p>
            <a:fld id="{69C126A4-BD19-47E2-8A0E-0DE1B9D8C925}" type="slidenum">
              <a:rPr lang="en-US" smtClean="0"/>
              <a:pPr/>
              <a:t>21</a:t>
            </a:fld>
            <a:endParaRPr lang="en-US"/>
          </a:p>
        </p:txBody>
      </p:sp>
      <p:sp>
        <p:nvSpPr>
          <p:cNvPr id="6" name="Rectangle 5">
            <a:extLst>
              <a:ext uri="{FF2B5EF4-FFF2-40B4-BE49-F238E27FC236}">
                <a16:creationId xmlns:a16="http://schemas.microsoft.com/office/drawing/2014/main" id="{3E5EE42C-C66B-8A46-2C8A-C087D8535C12}"/>
              </a:ext>
              <a:ext uri="{C183D7F6-B498-43B3-948B-1728B52AA6E4}">
                <adec:decorative xmlns:adec="http://schemas.microsoft.com/office/drawing/2017/decorative" val="1"/>
              </a:ext>
            </a:extLst>
          </p:cNvPr>
          <p:cNvSpPr/>
          <p:nvPr/>
        </p:nvSpPr>
        <p:spPr>
          <a:xfrm>
            <a:off x="1381852" y="1579723"/>
            <a:ext cx="1457390" cy="132676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US"/>
          </a:p>
        </p:txBody>
      </p:sp>
      <p:pic>
        <p:nvPicPr>
          <p:cNvPr id="8" name="Graphic 7" descr="User with solid fill">
            <a:extLst>
              <a:ext uri="{FF2B5EF4-FFF2-40B4-BE49-F238E27FC236}">
                <a16:creationId xmlns:a16="http://schemas.microsoft.com/office/drawing/2014/main" id="{03ABF3F7-2F8A-CDDF-6012-72C4E62064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653347" y="3951515"/>
            <a:ext cx="914400" cy="914400"/>
          </a:xfrm>
          <a:prstGeom prst="rect">
            <a:avLst/>
          </a:prstGeom>
        </p:spPr>
      </p:pic>
    </p:spTree>
    <p:extLst>
      <p:ext uri="{BB962C8B-B14F-4D97-AF65-F5344CB8AC3E}">
        <p14:creationId xmlns:p14="http://schemas.microsoft.com/office/powerpoint/2010/main" val="2589802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CDEA8-EEC9-42C4-8E87-7F95DF787B2F}"/>
              </a:ext>
            </a:extLst>
          </p:cNvPr>
          <p:cNvSpPr>
            <a:spLocks noGrp="1"/>
          </p:cNvSpPr>
          <p:nvPr>
            <p:ph type="title"/>
          </p:nvPr>
        </p:nvSpPr>
        <p:spPr>
          <a:xfrm>
            <a:off x="712380" y="153230"/>
            <a:ext cx="11121657" cy="751350"/>
          </a:xfrm>
        </p:spPr>
        <p:txBody>
          <a:bodyPr anchor="ctr">
            <a:normAutofit/>
          </a:bodyPr>
          <a:lstStyle/>
          <a:p>
            <a:r>
              <a:rPr lang="en-US"/>
              <a:t>Key Points—Testing Environment (cont.)</a:t>
            </a:r>
          </a:p>
        </p:txBody>
      </p:sp>
      <p:sp>
        <p:nvSpPr>
          <p:cNvPr id="7" name="Slide Number Placeholder 6">
            <a:extLst>
              <a:ext uri="{FF2B5EF4-FFF2-40B4-BE49-F238E27FC236}">
                <a16:creationId xmlns:a16="http://schemas.microsoft.com/office/drawing/2014/main" id="{460EEC94-EFB6-4FC6-9675-7964D469758C}"/>
              </a:ext>
            </a:extLst>
          </p:cNvPr>
          <p:cNvSpPr>
            <a:spLocks noGrp="1"/>
          </p:cNvSpPr>
          <p:nvPr>
            <p:ph type="sldNum" sz="quarter" idx="4"/>
          </p:nvPr>
        </p:nvSpPr>
        <p:spPr/>
        <p:txBody>
          <a:bodyPr/>
          <a:lstStyle/>
          <a:p>
            <a:fld id="{69C126A4-BD19-47E2-8A0E-0DE1B9D8C925}" type="slidenum">
              <a:rPr lang="en-US" smtClean="0"/>
              <a:pPr/>
              <a:t>22</a:t>
            </a:fld>
            <a:endParaRPr lang="en-US"/>
          </a:p>
        </p:txBody>
      </p:sp>
      <p:pic>
        <p:nvPicPr>
          <p:cNvPr id="8" name="Graphic 7" descr="Security camera with solid fill">
            <a:extLst>
              <a:ext uri="{FF2B5EF4-FFF2-40B4-BE49-F238E27FC236}">
                <a16:creationId xmlns:a16="http://schemas.microsoft.com/office/drawing/2014/main" id="{C39766ED-A257-AB89-E534-54246F606F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2380" y="812907"/>
            <a:ext cx="1659215" cy="1659215"/>
          </a:xfrm>
          <a:prstGeom prst="rect">
            <a:avLst/>
          </a:prstGeom>
        </p:spPr>
      </p:pic>
      <p:sp>
        <p:nvSpPr>
          <p:cNvPr id="12" name="Content Placeholder 11">
            <a:extLst>
              <a:ext uri="{FF2B5EF4-FFF2-40B4-BE49-F238E27FC236}">
                <a16:creationId xmlns:a16="http://schemas.microsoft.com/office/drawing/2014/main" id="{2C10ECE1-6746-7C24-32D0-41BDD868DEC6}"/>
              </a:ext>
            </a:extLst>
          </p:cNvPr>
          <p:cNvSpPr>
            <a:spLocks noGrp="1"/>
          </p:cNvSpPr>
          <p:nvPr>
            <p:ph idx="1"/>
          </p:nvPr>
        </p:nvSpPr>
        <p:spPr>
          <a:xfrm>
            <a:off x="2607129" y="904580"/>
            <a:ext cx="8872491" cy="4351338"/>
          </a:xfrm>
        </p:spPr>
        <p:txBody>
          <a:bodyPr/>
          <a:lstStyle/>
          <a:p>
            <a:pPr marL="0" indent="0">
              <a:buNone/>
            </a:pPr>
            <a:r>
              <a:rPr lang="en-US" b="1" dirty="0"/>
              <a:t>Cameras in the Classroom</a:t>
            </a:r>
          </a:p>
          <a:p>
            <a:pPr marL="457200" indent="-457200"/>
            <a:r>
              <a:rPr lang="en-US" sz="2800" dirty="0"/>
              <a:t>Districts with cameras in self-contained classrooms may administer STAAR Alternate 2 in the room with a camera. </a:t>
            </a:r>
          </a:p>
          <a:p>
            <a:pPr marL="457200" indent="-457200"/>
            <a:r>
              <a:rPr lang="en-US" sz="2800" dirty="0"/>
              <a:t>The "camera in the classroom" rule does not allow for student removal from the camera view for state testing. </a:t>
            </a:r>
          </a:p>
          <a:p>
            <a:pPr marL="457200" indent="-457200"/>
            <a:r>
              <a:rPr lang="en-US" sz="2800" dirty="0"/>
              <a:t>In the case that a request is made to view the video, districts should implement locally developed procedures which communicate the penalties for breaching confidential test material. </a:t>
            </a:r>
            <a:endParaRPr lang="en-US" sz="2800" dirty="0">
              <a:cs typeface="Calibri"/>
            </a:endParaRPr>
          </a:p>
          <a:p>
            <a:pPr marL="457200" indent="-457200"/>
            <a:r>
              <a:rPr lang="en-US" sz="2800" dirty="0">
                <a:ea typeface="+mn-lt"/>
                <a:cs typeface="+mn-lt"/>
              </a:rPr>
              <a:t>TEC, §29.022</a:t>
            </a:r>
            <a:endParaRPr lang="en-US" sz="2800" dirty="0">
              <a:cs typeface="Calibri"/>
            </a:endParaRPr>
          </a:p>
          <a:p>
            <a:endParaRPr lang="en-US" dirty="0"/>
          </a:p>
        </p:txBody>
      </p:sp>
    </p:spTree>
    <p:extLst>
      <p:ext uri="{BB962C8B-B14F-4D97-AF65-F5344CB8AC3E}">
        <p14:creationId xmlns:p14="http://schemas.microsoft.com/office/powerpoint/2010/main" val="3720746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27B2E-39C8-2FCC-DCAE-142CBE51F302}"/>
              </a:ext>
            </a:extLst>
          </p:cNvPr>
          <p:cNvSpPr>
            <a:spLocks noGrp="1"/>
          </p:cNvSpPr>
          <p:nvPr>
            <p:ph type="title"/>
          </p:nvPr>
        </p:nvSpPr>
        <p:spPr>
          <a:xfrm>
            <a:off x="353152" y="231019"/>
            <a:ext cx="11121657" cy="751350"/>
          </a:xfrm>
        </p:spPr>
        <p:txBody>
          <a:bodyPr>
            <a:normAutofit/>
          </a:bodyPr>
          <a:lstStyle/>
          <a:p>
            <a:r>
              <a:rPr lang="en-US" sz="3600" dirty="0"/>
              <a:t>New Enrollment or New Campus Within Testing Window</a:t>
            </a:r>
            <a:endParaRPr lang="en-US" dirty="0"/>
          </a:p>
        </p:txBody>
      </p:sp>
      <p:sp>
        <p:nvSpPr>
          <p:cNvPr id="3" name="Content Placeholder 2">
            <a:extLst>
              <a:ext uri="{FF2B5EF4-FFF2-40B4-BE49-F238E27FC236}">
                <a16:creationId xmlns:a16="http://schemas.microsoft.com/office/drawing/2014/main" id="{2076D70A-E831-18CE-CED5-24330ECBE65F}"/>
              </a:ext>
            </a:extLst>
          </p:cNvPr>
          <p:cNvSpPr>
            <a:spLocks noGrp="1"/>
          </p:cNvSpPr>
          <p:nvPr>
            <p:ph idx="1"/>
          </p:nvPr>
        </p:nvSpPr>
        <p:spPr>
          <a:xfrm>
            <a:off x="353151" y="1253331"/>
            <a:ext cx="11387091" cy="4282055"/>
          </a:xfrm>
          <a:noFill/>
          <a:ln>
            <a:noFill/>
          </a:ln>
        </p:spPr>
        <p:txBody>
          <a:bodyPr/>
          <a:lstStyle/>
          <a:p>
            <a:r>
              <a:rPr lang="en-US" sz="2400" b="1" i="0" u="none" strike="noStrike" dirty="0">
                <a:solidFill>
                  <a:srgbClr val="0D6CB9"/>
                </a:solidFill>
                <a:effectLst/>
              </a:rPr>
              <a:t>Students must be provided the opportunity to participate in testing. This includes</a:t>
            </a:r>
            <a:r>
              <a:rPr lang="en-US" sz="2400" b="1" i="0" dirty="0">
                <a:solidFill>
                  <a:srgbClr val="000000"/>
                </a:solidFill>
                <a:effectLst/>
              </a:rPr>
              <a:t>​</a:t>
            </a:r>
          </a:p>
          <a:p>
            <a:pPr lvl="1" fontAlgn="base">
              <a:buClr>
                <a:schemeClr val="accent1"/>
              </a:buClr>
              <a:buFont typeface="Arial" panose="020B0604020202020204" pitchFamily="34" charset="0"/>
              <a:buChar char="•"/>
            </a:pPr>
            <a:r>
              <a:rPr lang="en-US" b="0" i="0" u="none" strike="noStrike" dirty="0">
                <a:solidFill>
                  <a:srgbClr val="0D6CB9"/>
                </a:solidFill>
                <a:effectLst/>
                <a:latin typeface="Calibri" panose="020F0502020204030204" pitchFamily="34" charset="0"/>
              </a:rPr>
              <a:t>Students who move within the school district on/after the first day of the STAAR Alternate 2 testing window; AND</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lvl="1" fontAlgn="base">
              <a:buClr>
                <a:schemeClr val="accent1"/>
              </a:buClr>
              <a:buFont typeface="Arial" panose="020B0604020202020204" pitchFamily="34" charset="0"/>
              <a:buChar char="•"/>
            </a:pPr>
            <a:r>
              <a:rPr lang="en-US" b="0" i="0" u="none" strike="noStrike" dirty="0">
                <a:solidFill>
                  <a:srgbClr val="0D6CB9"/>
                </a:solidFill>
                <a:effectLst/>
                <a:latin typeface="Calibri" panose="020F0502020204030204" pitchFamily="34" charset="0"/>
              </a:rPr>
              <a:t>Students who enroll in a new school district on/after the first day of the STAAR Alternate 2 testing window. </a:t>
            </a:r>
          </a:p>
          <a:p>
            <a:r>
              <a:rPr lang="en-US" sz="2400" b="1" i="0" u="none" strike="noStrike" dirty="0">
                <a:solidFill>
                  <a:srgbClr val="0D6CB9"/>
                </a:solidFill>
                <a:effectLst/>
                <a:latin typeface="Calibri" panose="020F0502020204030204" pitchFamily="34" charset="0"/>
              </a:rPr>
              <a:t>In the case of a student who arrives late in the testing window and the school district is unable to complete one or more of the required assessments</a:t>
            </a:r>
            <a:endParaRPr lang="en-US" sz="2400" b="1" i="0" dirty="0">
              <a:solidFill>
                <a:srgbClr val="000000"/>
              </a:solidFill>
              <a:effectLst/>
              <a:latin typeface="Calibri" panose="020F0502020204030204" pitchFamily="34" charset="0"/>
            </a:endParaRPr>
          </a:p>
          <a:p>
            <a:pPr lvl="1">
              <a:buClr>
                <a:schemeClr val="accent1"/>
              </a:buClr>
              <a:buFont typeface="Arial" panose="020B0604020202020204" pitchFamily="34" charset="0"/>
              <a:buChar char="•"/>
            </a:pPr>
            <a:r>
              <a:rPr lang="en-US" b="0" i="0" u="none" strike="noStrike" dirty="0">
                <a:solidFill>
                  <a:srgbClr val="0D6CB9"/>
                </a:solidFill>
                <a:effectLst/>
                <a:latin typeface="Calibri"/>
                <a:cs typeface="Calibri"/>
              </a:rPr>
              <a:t>Contact TEA through the </a:t>
            </a:r>
            <a:r>
              <a:rPr lang="en-US" b="0" i="0" u="sng" strike="noStrike" dirty="0">
                <a:solidFill>
                  <a:srgbClr val="1682C5"/>
                </a:solidFill>
                <a:effectLst/>
                <a:latin typeface="Calibri"/>
                <a:cs typeface="Calibri"/>
                <a:hlinkClick r:id="rId2"/>
              </a:rPr>
              <a:t>Student Assessment Help Desk </a:t>
            </a:r>
            <a:r>
              <a:rPr lang="en-US" b="0" i="0" u="none" strike="noStrike" dirty="0">
                <a:solidFill>
                  <a:srgbClr val="0D6CB9"/>
                </a:solidFill>
                <a:effectLst/>
                <a:latin typeface="Calibri"/>
                <a:cs typeface="Calibri"/>
              </a:rPr>
              <a:t> if the student arrived so late in the window that testing cannot be completed. </a:t>
            </a:r>
            <a:endParaRPr lang="en-US" b="1" i="0" dirty="0">
              <a:solidFill>
                <a:srgbClr val="000000"/>
              </a:solidFill>
              <a:effectLst/>
              <a:latin typeface="Calibri" panose="020F0502020204030204" pitchFamily="34" charset="0"/>
            </a:endParaRPr>
          </a:p>
          <a:p>
            <a:pPr marL="0" indent="0" fontAlgn="base">
              <a:buNone/>
            </a:pPr>
            <a:endParaRPr lang="en-US" sz="2400" b="0" i="0" u="none" strike="noStrike" dirty="0">
              <a:solidFill>
                <a:srgbClr val="0D6CB9"/>
              </a:solidFill>
              <a:effectLst/>
              <a:latin typeface="Calibri" panose="020F0502020204030204" pitchFamily="34" charset="0"/>
            </a:endParaRPr>
          </a:p>
          <a:p>
            <a:pPr marL="0" indent="0">
              <a:buNone/>
            </a:pPr>
            <a:endParaRPr lang="en-US" sz="2400" b="1" i="0" dirty="0">
              <a:solidFill>
                <a:srgbClr val="000000"/>
              </a:solidFill>
              <a:effectLst/>
            </a:endParaRPr>
          </a:p>
          <a:p>
            <a:pPr marL="0" indent="0">
              <a:buNone/>
            </a:pPr>
            <a:endParaRPr lang="en-US" dirty="0"/>
          </a:p>
        </p:txBody>
      </p:sp>
      <p:sp>
        <p:nvSpPr>
          <p:cNvPr id="5" name="Slide Number Placeholder 4">
            <a:extLst>
              <a:ext uri="{FF2B5EF4-FFF2-40B4-BE49-F238E27FC236}">
                <a16:creationId xmlns:a16="http://schemas.microsoft.com/office/drawing/2014/main" id="{0C050093-CDA1-373B-FC12-CA6E9A3D6D83}"/>
              </a:ext>
            </a:extLst>
          </p:cNvPr>
          <p:cNvSpPr>
            <a:spLocks noGrp="1"/>
          </p:cNvSpPr>
          <p:nvPr>
            <p:ph type="sldNum" sz="quarter" idx="4"/>
          </p:nvPr>
        </p:nvSpPr>
        <p:spPr/>
        <p:txBody>
          <a:bodyPr/>
          <a:lstStyle/>
          <a:p>
            <a:fld id="{69C126A4-BD19-47E2-8A0E-0DE1B9D8C925}" type="slidenum">
              <a:rPr lang="en-US" smtClean="0"/>
              <a:pPr/>
              <a:t>23</a:t>
            </a:fld>
            <a:endParaRPr lang="en-US"/>
          </a:p>
        </p:txBody>
      </p:sp>
    </p:spTree>
    <p:extLst>
      <p:ext uri="{BB962C8B-B14F-4D97-AF65-F5344CB8AC3E}">
        <p14:creationId xmlns:p14="http://schemas.microsoft.com/office/powerpoint/2010/main" val="835734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4EBA2-D12D-810F-12E4-C125A2F23AA3}"/>
              </a:ext>
            </a:extLst>
          </p:cNvPr>
          <p:cNvSpPr>
            <a:spLocks noGrp="1"/>
          </p:cNvSpPr>
          <p:nvPr>
            <p:ph type="title"/>
          </p:nvPr>
        </p:nvSpPr>
        <p:spPr/>
        <p:txBody>
          <a:bodyPr/>
          <a:lstStyle/>
          <a:p>
            <a:r>
              <a:rPr lang="en-US">
                <a:cs typeface="Calibri"/>
              </a:rPr>
              <a:t>2023 STAAR Alternate 2 Released Tests</a:t>
            </a:r>
            <a:endParaRPr lang="en-US"/>
          </a:p>
        </p:txBody>
      </p:sp>
      <p:sp>
        <p:nvSpPr>
          <p:cNvPr id="3" name="Content Placeholder 2">
            <a:extLst>
              <a:ext uri="{FF2B5EF4-FFF2-40B4-BE49-F238E27FC236}">
                <a16:creationId xmlns:a16="http://schemas.microsoft.com/office/drawing/2014/main" id="{D68EEE3D-0912-F943-C4B4-162579926BE2}"/>
              </a:ext>
            </a:extLst>
          </p:cNvPr>
          <p:cNvSpPr>
            <a:spLocks noGrp="1"/>
          </p:cNvSpPr>
          <p:nvPr>
            <p:ph idx="1"/>
          </p:nvPr>
        </p:nvSpPr>
        <p:spPr>
          <a:xfrm>
            <a:off x="712380" y="1495651"/>
            <a:ext cx="6714354" cy="4351338"/>
          </a:xfrm>
        </p:spPr>
        <p:txBody>
          <a:bodyPr lIns="91440" tIns="45720" rIns="91440" bIns="45720" anchor="t"/>
          <a:lstStyle/>
          <a:p>
            <a:r>
              <a:rPr lang="en-US" sz="2400" dirty="0">
                <a:cs typeface="Calibri"/>
              </a:rPr>
              <a:t>The </a:t>
            </a:r>
            <a:r>
              <a:rPr lang="en-US" sz="2400" dirty="0">
                <a:cs typeface="Calibri"/>
                <a:hlinkClick r:id="rId2"/>
              </a:rPr>
              <a:t>2023 STAAR Alternate 2 tests</a:t>
            </a:r>
            <a:r>
              <a:rPr lang="en-US" sz="2400" dirty="0">
                <a:cs typeface="Calibri" panose="020F0502020204030204"/>
              </a:rPr>
              <a:t> were released.</a:t>
            </a:r>
          </a:p>
          <a:p>
            <a:r>
              <a:rPr lang="en-US" sz="2400" dirty="0">
                <a:cs typeface="Calibri" panose="020F0502020204030204"/>
              </a:rPr>
              <a:t>STAAR Alternate 2 released test forms include secure test instructions for the test administrator to use and a student booklet for each grade/subject and course. </a:t>
            </a:r>
          </a:p>
          <a:p>
            <a:r>
              <a:rPr lang="en-US" sz="2400" dirty="0">
                <a:cs typeface="Calibri" panose="020F0502020204030204"/>
              </a:rPr>
              <a:t>The secure test instructions include scripted questions, guidelines for presentation of the test stimulus, and scoring information. </a:t>
            </a:r>
          </a:p>
          <a:p>
            <a:r>
              <a:rPr lang="en-US" sz="2400" dirty="0">
                <a:cs typeface="Calibri" panose="020F0502020204030204"/>
              </a:rPr>
              <a:t>The corresponding student test booklet contains test stimulus images and text that is required for the student to select answers.</a:t>
            </a:r>
          </a:p>
        </p:txBody>
      </p:sp>
      <p:sp>
        <p:nvSpPr>
          <p:cNvPr id="4" name="Slide Number Placeholder 3">
            <a:extLst>
              <a:ext uri="{FF2B5EF4-FFF2-40B4-BE49-F238E27FC236}">
                <a16:creationId xmlns:a16="http://schemas.microsoft.com/office/drawing/2014/main" id="{BABF4B55-42E7-3F8D-AB13-C5B33DC528D2}"/>
              </a:ext>
            </a:extLst>
          </p:cNvPr>
          <p:cNvSpPr>
            <a:spLocks noGrp="1"/>
          </p:cNvSpPr>
          <p:nvPr>
            <p:ph type="sldNum" sz="quarter" idx="4"/>
          </p:nvPr>
        </p:nvSpPr>
        <p:spPr/>
        <p:txBody>
          <a:bodyPr/>
          <a:lstStyle/>
          <a:p>
            <a:fld id="{69C126A4-BD19-47E2-8A0E-0DE1B9D8C925}" type="slidenum">
              <a:rPr lang="en-US" smtClean="0"/>
              <a:pPr/>
              <a:t>24</a:t>
            </a:fld>
            <a:endParaRPr lang="en-US"/>
          </a:p>
        </p:txBody>
      </p:sp>
      <p:pic>
        <p:nvPicPr>
          <p:cNvPr id="6" name="Picture 5" descr="A screenshot of a test&#10;&#10;Description automatically generated">
            <a:extLst>
              <a:ext uri="{FF2B5EF4-FFF2-40B4-BE49-F238E27FC236}">
                <a16:creationId xmlns:a16="http://schemas.microsoft.com/office/drawing/2014/main" id="{42BE0189-9E3C-DB76-8B03-61D0D51E4BDD}"/>
              </a:ext>
            </a:extLst>
          </p:cNvPr>
          <p:cNvPicPr>
            <a:picLocks noChangeAspect="1"/>
          </p:cNvPicPr>
          <p:nvPr/>
        </p:nvPicPr>
        <p:blipFill>
          <a:blip r:embed="rId3"/>
          <a:stretch>
            <a:fillRect/>
          </a:stretch>
        </p:blipFill>
        <p:spPr>
          <a:xfrm>
            <a:off x="7612625" y="1916916"/>
            <a:ext cx="3861619" cy="2815231"/>
          </a:xfrm>
          <a:prstGeom prst="rect">
            <a:avLst/>
          </a:prstGeom>
          <a:ln>
            <a:solidFill>
              <a:srgbClr val="4472C4"/>
            </a:solidFill>
          </a:ln>
        </p:spPr>
      </p:pic>
    </p:spTree>
    <p:extLst>
      <p:ext uri="{BB962C8B-B14F-4D97-AF65-F5344CB8AC3E}">
        <p14:creationId xmlns:p14="http://schemas.microsoft.com/office/powerpoint/2010/main" val="3847811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31095-07FA-2A4E-2563-87FB7E1DBC44}"/>
              </a:ext>
            </a:extLst>
          </p:cNvPr>
          <p:cNvSpPr>
            <a:spLocks noGrp="1"/>
          </p:cNvSpPr>
          <p:nvPr>
            <p:ph type="title"/>
          </p:nvPr>
        </p:nvSpPr>
        <p:spPr/>
        <p:txBody>
          <a:bodyPr>
            <a:normAutofit/>
          </a:bodyPr>
          <a:lstStyle/>
          <a:p>
            <a:r>
              <a:rPr lang="en-US"/>
              <a:t>Student Responses in</a:t>
            </a:r>
            <a:r>
              <a:rPr lang="en-US" sz="3600" b="1">
                <a:latin typeface="+mn-lt"/>
              </a:rPr>
              <a:t> DEI</a:t>
            </a:r>
            <a:r>
              <a:rPr lang="en-US"/>
              <a:t> </a:t>
            </a:r>
            <a:endParaRPr lang="en-US" sz="3600" b="1">
              <a:latin typeface="+mn-lt"/>
            </a:endParaRPr>
          </a:p>
        </p:txBody>
      </p:sp>
      <p:sp>
        <p:nvSpPr>
          <p:cNvPr id="3" name="Content Placeholder 2">
            <a:extLst>
              <a:ext uri="{FF2B5EF4-FFF2-40B4-BE49-F238E27FC236}">
                <a16:creationId xmlns:a16="http://schemas.microsoft.com/office/drawing/2014/main" id="{CBCB6080-F0C4-C2EA-CF9C-B562C8B3239E}"/>
              </a:ext>
            </a:extLst>
          </p:cNvPr>
          <p:cNvSpPr>
            <a:spLocks noGrp="1"/>
          </p:cNvSpPr>
          <p:nvPr>
            <p:ph idx="1"/>
          </p:nvPr>
        </p:nvSpPr>
        <p:spPr>
          <a:xfrm>
            <a:off x="712380" y="1495651"/>
            <a:ext cx="5209449" cy="4351338"/>
          </a:xfrm>
        </p:spPr>
        <p:txBody>
          <a:bodyPr lIns="91440" tIns="45720" rIns="91440" bIns="45720" anchor="t">
            <a:normAutofit/>
          </a:bodyPr>
          <a:lstStyle/>
          <a:p>
            <a:pPr marL="457200" indent="-457200"/>
            <a:r>
              <a:rPr lang="en-US" b="0" i="0" u="none" strike="noStrike" baseline="0">
                <a:latin typeface="+mn-lt"/>
                <a:cs typeface="Calibri"/>
              </a:rPr>
              <a:t>All student responses must be entered into DEI and </a:t>
            </a:r>
            <a:r>
              <a:rPr lang="en-US">
                <a:cs typeface="Calibri"/>
              </a:rPr>
              <a:t>processed </a:t>
            </a:r>
            <a:r>
              <a:rPr lang="en-US" b="0" i="0" u="none" strike="noStrike" baseline="0">
                <a:latin typeface="+mn-lt"/>
                <a:cs typeface="Calibri"/>
              </a:rPr>
              <a:t>by 11:59 p.m. (CT) on </a:t>
            </a:r>
            <a:r>
              <a:rPr lang="en-US">
                <a:cs typeface="Calibri"/>
              </a:rPr>
              <a:t>4/26</a:t>
            </a:r>
            <a:r>
              <a:rPr lang="en-US" b="0" i="0" u="none" strike="noStrike" baseline="0">
                <a:latin typeface="+mn-lt"/>
                <a:cs typeface="Calibri"/>
              </a:rPr>
              <a:t>.</a:t>
            </a:r>
            <a:r>
              <a:rPr lang="en-US">
                <a:cs typeface="Calibri"/>
              </a:rPr>
              <a:t> </a:t>
            </a:r>
            <a:endParaRPr lang="en-US" b="0" i="0" u="none" strike="noStrike" baseline="0">
              <a:latin typeface="+mn-lt"/>
              <a:cs typeface="Calibri" panose="020F0502020204030204" pitchFamily="34" charset="0"/>
            </a:endParaRPr>
          </a:p>
          <a:p>
            <a:pPr marL="457200" indent="-457200"/>
            <a:r>
              <a:rPr lang="en-US" b="0" i="0" u="none" strike="noStrike" baseline="0">
                <a:latin typeface="+mn-lt"/>
                <a:cs typeface="Calibri"/>
              </a:rPr>
              <a:t>Responses not submitted by the due date will not be scored.</a:t>
            </a:r>
            <a:r>
              <a:rPr lang="en-US">
                <a:cs typeface="Calibri"/>
              </a:rPr>
              <a:t> </a:t>
            </a:r>
            <a:endParaRPr lang="en-US" b="0" i="0" u="none" strike="noStrike" baseline="0">
              <a:latin typeface="+mn-lt"/>
              <a:cs typeface="Calibri" panose="020F0502020204030204" pitchFamily="34" charset="0"/>
            </a:endParaRPr>
          </a:p>
          <a:p>
            <a:pPr marL="457200" indent="-457200">
              <a:buFont typeface="Wingdings" panose="05000000000000000000" pitchFamily="2" charset="2"/>
              <a:buChar char="§"/>
            </a:pPr>
            <a:r>
              <a:rPr lang="en-US" b="0" i="0" u="none" strike="noStrike" baseline="0">
                <a:latin typeface="+mn-lt"/>
                <a:cs typeface="Calibri"/>
              </a:rPr>
              <a:t>It is highly recommended that districts reserve the last 2–3 days of the testing window for DEI submissions.</a:t>
            </a:r>
            <a:endParaRPr lang="en-US">
              <a:latin typeface="+mn-lt"/>
              <a:cs typeface="Calibri"/>
            </a:endParaRPr>
          </a:p>
        </p:txBody>
      </p:sp>
      <p:pic>
        <p:nvPicPr>
          <p:cNvPr id="4" name="Picture 3" descr="Screenshot of student login screen in TDS">
            <a:extLst>
              <a:ext uri="{FF2B5EF4-FFF2-40B4-BE49-F238E27FC236}">
                <a16:creationId xmlns:a16="http://schemas.microsoft.com/office/drawing/2014/main" id="{C0A2EB17-40EE-8B88-271F-B39A25825B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7224" y="1660352"/>
            <a:ext cx="5066080" cy="3192435"/>
          </a:xfrm>
          <a:prstGeom prst="rect">
            <a:avLst/>
          </a:prstGeom>
        </p:spPr>
      </p:pic>
      <p:sp>
        <p:nvSpPr>
          <p:cNvPr id="6" name="Slide Number Placeholder 5">
            <a:extLst>
              <a:ext uri="{FF2B5EF4-FFF2-40B4-BE49-F238E27FC236}">
                <a16:creationId xmlns:a16="http://schemas.microsoft.com/office/drawing/2014/main" id="{2FCF538B-7677-4FFE-E68E-A83A64B7DD02}"/>
              </a:ext>
            </a:extLst>
          </p:cNvPr>
          <p:cNvSpPr>
            <a:spLocks noGrp="1"/>
          </p:cNvSpPr>
          <p:nvPr>
            <p:ph type="sldNum" sz="quarter" idx="4"/>
          </p:nvPr>
        </p:nvSpPr>
        <p:spPr/>
        <p:txBody>
          <a:bodyPr/>
          <a:lstStyle/>
          <a:p>
            <a:fld id="{69C126A4-BD19-47E2-8A0E-0DE1B9D8C925}" type="slidenum">
              <a:rPr lang="en-US" smtClean="0"/>
              <a:pPr/>
              <a:t>25</a:t>
            </a:fld>
            <a:endParaRPr lang="en-US"/>
          </a:p>
        </p:txBody>
      </p:sp>
    </p:spTree>
    <p:extLst>
      <p:ext uri="{BB962C8B-B14F-4D97-AF65-F5344CB8AC3E}">
        <p14:creationId xmlns:p14="http://schemas.microsoft.com/office/powerpoint/2010/main" val="18552521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CE6BD-11D5-D9D7-FC46-BAB317870C3F}"/>
              </a:ext>
            </a:extLst>
          </p:cNvPr>
          <p:cNvSpPr>
            <a:spLocks noGrp="1"/>
          </p:cNvSpPr>
          <p:nvPr>
            <p:ph type="title"/>
          </p:nvPr>
        </p:nvSpPr>
        <p:spPr/>
        <p:txBody>
          <a:bodyPr/>
          <a:lstStyle/>
          <a:p>
            <a:r>
              <a:rPr lang="en-US">
                <a:cs typeface="Calibri"/>
              </a:rPr>
              <a:t>Score Codes in TIDE</a:t>
            </a:r>
            <a:endParaRPr lang="en-US"/>
          </a:p>
        </p:txBody>
      </p:sp>
      <p:sp>
        <p:nvSpPr>
          <p:cNvPr id="3" name="Content Placeholder 2">
            <a:extLst>
              <a:ext uri="{FF2B5EF4-FFF2-40B4-BE49-F238E27FC236}">
                <a16:creationId xmlns:a16="http://schemas.microsoft.com/office/drawing/2014/main" id="{CA9CF17E-E014-EC53-54FF-4C230A798080}"/>
              </a:ext>
            </a:extLst>
          </p:cNvPr>
          <p:cNvSpPr>
            <a:spLocks noGrp="1"/>
          </p:cNvSpPr>
          <p:nvPr>
            <p:ph idx="1"/>
          </p:nvPr>
        </p:nvSpPr>
        <p:spPr>
          <a:xfrm>
            <a:off x="712380" y="1271533"/>
            <a:ext cx="10623762" cy="877515"/>
          </a:xfrm>
        </p:spPr>
        <p:txBody>
          <a:bodyPr lIns="91440" tIns="45720" rIns="91440" bIns="45720" anchor="t"/>
          <a:lstStyle/>
          <a:p>
            <a:r>
              <a:rPr lang="en-US" sz="2400">
                <a:cs typeface="Calibri"/>
              </a:rPr>
              <a:t>If a student does not complete a STAAR Alternate 2 assessment, one of the following “do not score” designations must be selected:</a:t>
            </a:r>
          </a:p>
          <a:p>
            <a:endParaRPr lang="en-US">
              <a:cs typeface="Calibri"/>
            </a:endParaRPr>
          </a:p>
        </p:txBody>
      </p:sp>
      <p:sp>
        <p:nvSpPr>
          <p:cNvPr id="4" name="Slide Number Placeholder 3">
            <a:extLst>
              <a:ext uri="{FF2B5EF4-FFF2-40B4-BE49-F238E27FC236}">
                <a16:creationId xmlns:a16="http://schemas.microsoft.com/office/drawing/2014/main" id="{95173E02-B346-53A7-6A4D-76D12CB6A1D3}"/>
              </a:ext>
            </a:extLst>
          </p:cNvPr>
          <p:cNvSpPr>
            <a:spLocks noGrp="1"/>
          </p:cNvSpPr>
          <p:nvPr>
            <p:ph type="sldNum" sz="quarter" idx="4"/>
          </p:nvPr>
        </p:nvSpPr>
        <p:spPr/>
        <p:txBody>
          <a:bodyPr/>
          <a:lstStyle/>
          <a:p>
            <a:fld id="{69C126A4-BD19-47E2-8A0E-0DE1B9D8C925}" type="slidenum">
              <a:rPr lang="en-US" smtClean="0"/>
              <a:pPr/>
              <a:t>26</a:t>
            </a:fld>
            <a:endParaRPr lang="en-US"/>
          </a:p>
        </p:txBody>
      </p:sp>
      <p:graphicFrame>
        <p:nvGraphicFramePr>
          <p:cNvPr id="5" name="Table 4">
            <a:extLst>
              <a:ext uri="{FF2B5EF4-FFF2-40B4-BE49-F238E27FC236}">
                <a16:creationId xmlns:a16="http://schemas.microsoft.com/office/drawing/2014/main" id="{CDC94EE5-E3FD-249E-12DD-6BC05EF95A95}"/>
              </a:ext>
            </a:extLst>
          </p:cNvPr>
          <p:cNvGraphicFramePr>
            <a:graphicFrameLocks noGrp="1"/>
          </p:cNvGraphicFramePr>
          <p:nvPr>
            <p:extLst>
              <p:ext uri="{D42A27DB-BD31-4B8C-83A1-F6EECF244321}">
                <p14:modId xmlns:p14="http://schemas.microsoft.com/office/powerpoint/2010/main" val="3212157794"/>
              </p:ext>
            </p:extLst>
          </p:nvPr>
        </p:nvGraphicFramePr>
        <p:xfrm>
          <a:off x="885264" y="2151530"/>
          <a:ext cx="10286601" cy="3242590"/>
        </p:xfrm>
        <a:graphic>
          <a:graphicData uri="http://schemas.openxmlformats.org/drawingml/2006/table">
            <a:tbl>
              <a:tblPr firstRow="1" bandRow="1">
                <a:tableStyleId>{5C22544A-7EE6-4342-B048-85BDC9FD1C3A}</a:tableStyleId>
              </a:tblPr>
              <a:tblGrid>
                <a:gridCol w="2470897">
                  <a:extLst>
                    <a:ext uri="{9D8B030D-6E8A-4147-A177-3AD203B41FA5}">
                      <a16:colId xmlns:a16="http://schemas.microsoft.com/office/drawing/2014/main" val="2515560907"/>
                    </a:ext>
                  </a:extLst>
                </a:gridCol>
                <a:gridCol w="7815704">
                  <a:extLst>
                    <a:ext uri="{9D8B030D-6E8A-4147-A177-3AD203B41FA5}">
                      <a16:colId xmlns:a16="http://schemas.microsoft.com/office/drawing/2014/main" val="2296679576"/>
                    </a:ext>
                  </a:extLst>
                </a:gridCol>
              </a:tblGrid>
              <a:tr h="949488">
                <a:tc>
                  <a:txBody>
                    <a:bodyPr/>
                    <a:lstStyle/>
                    <a:p>
                      <a:r>
                        <a:rPr lang="en-US" b="1">
                          <a:solidFill>
                            <a:schemeClr val="bg1"/>
                          </a:solidFill>
                        </a:rPr>
                        <a:t>Absent (A)</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solidFill>
                  </a:tcPr>
                </a:tc>
                <a:tc>
                  <a:txBody>
                    <a:bodyPr/>
                    <a:lstStyle/>
                    <a:p>
                      <a:pPr lvl="0">
                        <a:buNone/>
                      </a:pPr>
                      <a:r>
                        <a:rPr lang="en-US" sz="1800" b="0" i="0" u="none" strike="noStrike" baseline="0" noProof="0">
                          <a:solidFill>
                            <a:schemeClr val="tx1"/>
                          </a:solidFill>
                          <a:latin typeface="Calibri"/>
                        </a:rPr>
                        <a:t>The student is absent throughout the testing window. An "A" score code should not be used if the student was absent on the testing days but also fits one of the score designations below.</a:t>
                      </a:r>
                      <a:endParaRPr lang="en-US" b="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77299658"/>
                  </a:ext>
                </a:extLst>
              </a:tr>
              <a:tr h="949488">
                <a:tc>
                  <a:txBody>
                    <a:bodyPr/>
                    <a:lstStyle/>
                    <a:p>
                      <a:r>
                        <a:rPr lang="en-US" b="1">
                          <a:solidFill>
                            <a:schemeClr val="bg1"/>
                          </a:solidFill>
                        </a:rPr>
                        <a:t>Medical Exception (M)</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solidFill>
                  </a:tcPr>
                </a:tc>
                <a:tc>
                  <a:txBody>
                    <a:bodyPr/>
                    <a:lstStyle/>
                    <a:p>
                      <a:pPr lvl="0">
                        <a:buNone/>
                      </a:pPr>
                      <a:r>
                        <a:rPr lang="en-US" sz="1800" b="0" i="0" u="none" strike="noStrike" baseline="0" noProof="0">
                          <a:solidFill>
                            <a:schemeClr val="tx1"/>
                          </a:solidFill>
                          <a:latin typeface="Calibri"/>
                        </a:rPr>
                        <a:t>The ARD committee has determined that the student met the STAAR Alternate 2 Medical Exception criteria and is documented in the student's IEP. Decision should be made before administering the test.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67064578"/>
                  </a:ext>
                </a:extLst>
              </a:tr>
              <a:tr h="949488">
                <a:tc>
                  <a:txBody>
                    <a:bodyPr/>
                    <a:lstStyle/>
                    <a:p>
                      <a:r>
                        <a:rPr lang="en-US" b="1">
                          <a:solidFill>
                            <a:schemeClr val="bg1"/>
                          </a:solidFill>
                        </a:rPr>
                        <a:t>No Authentic Academic Response (N)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solidFill>
                  </a:tcPr>
                </a:tc>
                <a:tc>
                  <a:txBody>
                    <a:bodyPr/>
                    <a:lstStyle/>
                    <a:p>
                      <a:pPr lvl="0">
                        <a:buNone/>
                      </a:pPr>
                      <a:r>
                        <a:rPr lang="en-US" sz="1800" b="0" i="0" u="none" strike="noStrike" baseline="0" noProof="0">
                          <a:solidFill>
                            <a:schemeClr val="tx1"/>
                          </a:solidFill>
                          <a:latin typeface="Calibri"/>
                        </a:rPr>
                        <a:t>The ARD committee has determined that the student met the STAAR Alternate 2 NAAR criteria and is documented in the student's IEP. Decision should be made before administering the test. </a:t>
                      </a:r>
                      <a:endParaRPr lang="en-US">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7625152"/>
                  </a:ext>
                </a:extLst>
              </a:tr>
              <a:tr h="394126">
                <a:tc>
                  <a:txBody>
                    <a:bodyPr/>
                    <a:lstStyle/>
                    <a:p>
                      <a:r>
                        <a:rPr lang="en-US" b="1">
                          <a:solidFill>
                            <a:schemeClr val="bg1"/>
                          </a:solidFill>
                        </a:rPr>
                        <a:t>Other (O)</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solidFill>
                  </a:tcPr>
                </a:tc>
                <a:tc>
                  <a:txBody>
                    <a:bodyPr/>
                    <a:lstStyle/>
                    <a:p>
                      <a:pPr lvl="0">
                        <a:buNone/>
                      </a:pPr>
                      <a:r>
                        <a:rPr lang="en-US" sz="1800" b="0" i="0" u="none" strike="noStrike" baseline="0" noProof="0">
                          <a:solidFill>
                            <a:schemeClr val="tx1"/>
                          </a:solidFill>
                          <a:latin typeface="Calibri"/>
                        </a:rPr>
                        <a:t>The student experiences a test administration irregularity or illness during testing.</a:t>
                      </a:r>
                      <a:endParaRPr lang="en-US">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23648715"/>
                  </a:ext>
                </a:extLst>
              </a:tr>
            </a:tbl>
          </a:graphicData>
        </a:graphic>
      </p:graphicFrame>
    </p:spTree>
    <p:extLst>
      <p:ext uri="{BB962C8B-B14F-4D97-AF65-F5344CB8AC3E}">
        <p14:creationId xmlns:p14="http://schemas.microsoft.com/office/powerpoint/2010/main" val="1181436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7C63D-653B-C601-38C2-CABBEFAF578A}"/>
              </a:ext>
            </a:extLst>
          </p:cNvPr>
          <p:cNvSpPr>
            <a:spLocks noGrp="1"/>
          </p:cNvSpPr>
          <p:nvPr>
            <p:ph type="title"/>
          </p:nvPr>
        </p:nvSpPr>
        <p:spPr>
          <a:xfrm>
            <a:off x="712380" y="575261"/>
            <a:ext cx="11121657" cy="751350"/>
          </a:xfrm>
        </p:spPr>
        <p:txBody>
          <a:bodyPr>
            <a:normAutofit/>
          </a:bodyPr>
          <a:lstStyle/>
          <a:p>
            <a:r>
              <a:rPr lang="en-US"/>
              <a:t>Accommodations in TIDE </a:t>
            </a:r>
          </a:p>
        </p:txBody>
      </p:sp>
      <p:sp>
        <p:nvSpPr>
          <p:cNvPr id="3" name="Content Placeholder 2">
            <a:extLst>
              <a:ext uri="{FF2B5EF4-FFF2-40B4-BE49-F238E27FC236}">
                <a16:creationId xmlns:a16="http://schemas.microsoft.com/office/drawing/2014/main" id="{10A77DD1-897B-E053-8159-5EC8FB3D676F}"/>
              </a:ext>
            </a:extLst>
          </p:cNvPr>
          <p:cNvSpPr>
            <a:spLocks noGrp="1"/>
          </p:cNvSpPr>
          <p:nvPr>
            <p:ph idx="1"/>
          </p:nvPr>
        </p:nvSpPr>
        <p:spPr>
          <a:xfrm>
            <a:off x="712380" y="2034913"/>
            <a:ext cx="10623762" cy="2612451"/>
          </a:xfrm>
        </p:spPr>
        <p:txBody>
          <a:bodyPr lIns="91440" tIns="45720" rIns="91440" bIns="45720" anchor="t"/>
          <a:lstStyle/>
          <a:p>
            <a:pPr marL="0" indent="0">
              <a:buNone/>
            </a:pPr>
            <a:r>
              <a:rPr lang="en-US" sz="2400">
                <a:latin typeface="Calibri"/>
                <a:ea typeface="Calibri" panose="020F0502020204030204" pitchFamily="34" charset="0"/>
                <a:cs typeface="Times New Roman"/>
              </a:rPr>
              <a:t>After testing has been completed, accommodations need to be entered into TIDE.</a:t>
            </a:r>
            <a:endParaRPr lang="en-US" sz="2400">
              <a:effectLst/>
              <a:latin typeface="Calibri"/>
              <a:ea typeface="Calibri" panose="020F0502020204030204" pitchFamily="34" charset="0"/>
              <a:cs typeface="Times New Roman" panose="02020603050405020304" pitchFamily="18" charset="0"/>
            </a:endParaRPr>
          </a:p>
          <a:p>
            <a:r>
              <a:rPr lang="en-US" sz="2400">
                <a:effectLst/>
                <a:latin typeface="Calibri"/>
                <a:ea typeface="Calibri" panose="020F0502020204030204" pitchFamily="34" charset="0"/>
                <a:cs typeface="Times New Roman"/>
              </a:rPr>
              <a:t>Only accommodations that were used during the test administration are </a:t>
            </a:r>
            <a:r>
              <a:rPr lang="en-US" sz="2400">
                <a:latin typeface="Calibri"/>
                <a:ea typeface="Calibri" panose="020F0502020204030204" pitchFamily="34" charset="0"/>
                <a:cs typeface="Times New Roman"/>
              </a:rPr>
              <a:t>noted</a:t>
            </a:r>
            <a:r>
              <a:rPr lang="en-US" sz="2400">
                <a:effectLst/>
                <a:latin typeface="Calibri"/>
                <a:ea typeface="Calibri" panose="020F0502020204030204" pitchFamily="34" charset="0"/>
                <a:cs typeface="Times New Roman"/>
              </a:rPr>
              <a:t> in TIDE.</a:t>
            </a:r>
            <a:r>
              <a:rPr lang="en-US" sz="2400">
                <a:latin typeface="Calibri"/>
                <a:ea typeface="Calibri" panose="020F0502020204030204" pitchFamily="34" charset="0"/>
                <a:cs typeface="Times New Roman"/>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r>
              <a:rPr lang="en-US" sz="2400">
                <a:latin typeface="Calibri"/>
                <a:ea typeface="Calibri" panose="020F0502020204030204" pitchFamily="34" charset="0"/>
                <a:cs typeface="Times New Roman"/>
              </a:rPr>
              <a:t>There are two options to note accommodations in TIDE.</a:t>
            </a:r>
          </a:p>
          <a:p>
            <a:pPr lvl="1">
              <a:buClr>
                <a:schemeClr val="accent1"/>
              </a:buClr>
              <a:buFont typeface="Arial" panose="020B0604020202020204" pitchFamily="34" charset="0"/>
              <a:buChar char="•"/>
            </a:pPr>
            <a:r>
              <a:rPr lang="en-US">
                <a:latin typeface="Calibri"/>
                <a:ea typeface="Calibri" panose="020F0502020204030204" pitchFamily="34" charset="0"/>
                <a:cs typeface="Times New Roman"/>
              </a:rPr>
              <a:t>Enter accommodations </a:t>
            </a:r>
            <a:r>
              <a:rPr lang="en-US">
                <a:effectLst/>
                <a:latin typeface="Calibri"/>
                <a:ea typeface="Calibri" panose="020F0502020204030204" pitchFamily="34" charset="0"/>
                <a:cs typeface="Times New Roman"/>
              </a:rPr>
              <a:t>manually for an individual student</a:t>
            </a:r>
          </a:p>
          <a:p>
            <a:pPr lvl="1">
              <a:buClr>
                <a:schemeClr val="accent1"/>
              </a:buClr>
              <a:buFont typeface="Arial" panose="020B0604020202020204" pitchFamily="34" charset="0"/>
              <a:buChar char="•"/>
            </a:pPr>
            <a:r>
              <a:rPr lang="en-US">
                <a:effectLst/>
                <a:latin typeface="Calibri"/>
                <a:ea typeface="Calibri" panose="020F0502020204030204" pitchFamily="34" charset="0"/>
                <a:cs typeface="Times New Roman"/>
              </a:rPr>
              <a:t>Upload multiple students by using the </a:t>
            </a:r>
            <a:r>
              <a:rPr lang="en-US" i="1">
                <a:effectLst/>
                <a:latin typeface="Calibri"/>
                <a:ea typeface="Calibri" panose="020F0502020204030204" pitchFamily="34" charset="0"/>
                <a:cs typeface="Times New Roman"/>
              </a:rPr>
              <a:t>Additional Student Fields </a:t>
            </a:r>
            <a:r>
              <a:rPr lang="en-US">
                <a:effectLst/>
                <a:latin typeface="Calibri"/>
                <a:ea typeface="Calibri" panose="020F0502020204030204" pitchFamily="34" charset="0"/>
                <a:cs typeface="Times New Roman"/>
              </a:rPr>
              <a:t>upload file</a:t>
            </a:r>
          </a:p>
          <a:p>
            <a:pPr marL="0" indent="0">
              <a:buNone/>
            </a:pPr>
            <a:endParaRPr lang="en-US"/>
          </a:p>
        </p:txBody>
      </p:sp>
      <p:sp>
        <p:nvSpPr>
          <p:cNvPr id="5" name="TextBox 4">
            <a:extLst>
              <a:ext uri="{FF2B5EF4-FFF2-40B4-BE49-F238E27FC236}">
                <a16:creationId xmlns:a16="http://schemas.microsoft.com/office/drawing/2014/main" id="{35AE78A6-02E4-91F9-358F-1088D7DF4279}"/>
              </a:ext>
            </a:extLst>
          </p:cNvPr>
          <p:cNvSpPr txBox="1"/>
          <p:nvPr/>
        </p:nvSpPr>
        <p:spPr>
          <a:xfrm>
            <a:off x="837363" y="4940440"/>
            <a:ext cx="10487056" cy="400110"/>
          </a:xfrm>
          <a:prstGeom prst="rect">
            <a:avLst/>
          </a:prstGeom>
          <a:solidFill>
            <a:schemeClr val="accent1"/>
          </a:solidFill>
        </p:spPr>
        <p:txBody>
          <a:bodyPr wrap="square" rtlCol="0">
            <a:spAutoFit/>
          </a:bodyPr>
          <a:lstStyle/>
          <a:p>
            <a:r>
              <a:rPr lang="en-US" sz="2000" b="1">
                <a:solidFill>
                  <a:schemeClr val="bg1"/>
                </a:solidFill>
              </a:rPr>
              <a:t>A short training video on how to enter accommodations in TIDE will soon be available.  </a:t>
            </a:r>
          </a:p>
        </p:txBody>
      </p:sp>
      <p:sp>
        <p:nvSpPr>
          <p:cNvPr id="7" name="Slide Number Placeholder 6">
            <a:extLst>
              <a:ext uri="{FF2B5EF4-FFF2-40B4-BE49-F238E27FC236}">
                <a16:creationId xmlns:a16="http://schemas.microsoft.com/office/drawing/2014/main" id="{1184018D-516D-44A0-3250-198D7CC06584}"/>
              </a:ext>
            </a:extLst>
          </p:cNvPr>
          <p:cNvSpPr>
            <a:spLocks noGrp="1"/>
          </p:cNvSpPr>
          <p:nvPr>
            <p:ph type="sldNum" sz="quarter" idx="4"/>
          </p:nvPr>
        </p:nvSpPr>
        <p:spPr/>
        <p:txBody>
          <a:bodyPr/>
          <a:lstStyle/>
          <a:p>
            <a:fld id="{69C126A4-BD19-47E2-8A0E-0DE1B9D8C925}" type="slidenum">
              <a:rPr lang="en-US" smtClean="0"/>
              <a:pPr/>
              <a:t>27</a:t>
            </a:fld>
            <a:endParaRPr lang="en-US"/>
          </a:p>
        </p:txBody>
      </p:sp>
    </p:spTree>
    <p:extLst>
      <p:ext uri="{BB962C8B-B14F-4D97-AF65-F5344CB8AC3E}">
        <p14:creationId xmlns:p14="http://schemas.microsoft.com/office/powerpoint/2010/main" val="23842817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ADF22-E5CB-5C83-EF77-200AFAD0545E}"/>
              </a:ext>
            </a:extLst>
          </p:cNvPr>
          <p:cNvSpPr>
            <a:spLocks noGrp="1"/>
          </p:cNvSpPr>
          <p:nvPr>
            <p:ph type="title"/>
          </p:nvPr>
        </p:nvSpPr>
        <p:spPr/>
        <p:txBody>
          <a:bodyPr>
            <a:normAutofit fontScale="90000"/>
          </a:bodyPr>
          <a:lstStyle/>
          <a:p>
            <a:r>
              <a:rPr lang="en-US" dirty="0"/>
              <a:t>Can the STAAR Alternate 2 be administered in the language the student is routinely instructed in?</a:t>
            </a:r>
          </a:p>
        </p:txBody>
      </p:sp>
      <p:sp>
        <p:nvSpPr>
          <p:cNvPr id="3" name="Content Placeholder 2">
            <a:extLst>
              <a:ext uri="{FF2B5EF4-FFF2-40B4-BE49-F238E27FC236}">
                <a16:creationId xmlns:a16="http://schemas.microsoft.com/office/drawing/2014/main" id="{55CAD16A-75F0-0626-10C0-36125F391F59}"/>
              </a:ext>
            </a:extLst>
          </p:cNvPr>
          <p:cNvSpPr>
            <a:spLocks noGrp="1"/>
          </p:cNvSpPr>
          <p:nvPr>
            <p:ph idx="1"/>
          </p:nvPr>
        </p:nvSpPr>
        <p:spPr>
          <a:xfrm>
            <a:off x="712379" y="1495651"/>
            <a:ext cx="10086249" cy="4351338"/>
          </a:xfrm>
        </p:spPr>
        <p:txBody>
          <a:bodyPr/>
          <a:lstStyle/>
          <a:p>
            <a:r>
              <a:rPr lang="en-US" b="0" i="0" u="none" strike="noStrike" dirty="0">
                <a:solidFill>
                  <a:srgbClr val="0D6CB9"/>
                </a:solidFill>
                <a:effectLst/>
                <a:latin typeface="Calibri" panose="020F0502020204030204" pitchFamily="34" charset="0"/>
              </a:rPr>
              <a:t>Only the presentation instructions may be translated. The test is an English assessment so only the </a:t>
            </a:r>
            <a:r>
              <a:rPr lang="en-US" b="1" i="0" u="none" strike="noStrike" dirty="0">
                <a:solidFill>
                  <a:srgbClr val="0D6CB9"/>
                </a:solidFill>
                <a:effectLst/>
                <a:latin typeface="Calibri" panose="020F0502020204030204" pitchFamily="34" charset="0"/>
              </a:rPr>
              <a:t>“bold” print </a:t>
            </a:r>
            <a:r>
              <a:rPr lang="en-US" b="0" i="0" u="none" strike="noStrike" dirty="0">
                <a:solidFill>
                  <a:srgbClr val="0D6CB9"/>
                </a:solidFill>
                <a:effectLst/>
                <a:latin typeface="Calibri" panose="020F0502020204030204" pitchFamily="34" charset="0"/>
              </a:rPr>
              <a:t>in the presentation instructions may be translated into the language the student primarily communicates in.  </a:t>
            </a:r>
            <a:endParaRPr lang="en-US" dirty="0"/>
          </a:p>
        </p:txBody>
      </p:sp>
      <p:sp>
        <p:nvSpPr>
          <p:cNvPr id="4" name="Slide Number Placeholder 3">
            <a:extLst>
              <a:ext uri="{FF2B5EF4-FFF2-40B4-BE49-F238E27FC236}">
                <a16:creationId xmlns:a16="http://schemas.microsoft.com/office/drawing/2014/main" id="{49C85370-CCC1-22F9-7E57-5B9F383F416D}"/>
              </a:ext>
            </a:extLst>
          </p:cNvPr>
          <p:cNvSpPr>
            <a:spLocks noGrp="1"/>
          </p:cNvSpPr>
          <p:nvPr>
            <p:ph type="sldNum" sz="quarter" idx="4"/>
          </p:nvPr>
        </p:nvSpPr>
        <p:spPr/>
        <p:txBody>
          <a:bodyPr/>
          <a:lstStyle/>
          <a:p>
            <a:fld id="{69C126A4-BD19-47E2-8A0E-0DE1B9D8C925}" type="slidenum">
              <a:rPr lang="en-US" smtClean="0"/>
              <a:pPr/>
              <a:t>28</a:t>
            </a:fld>
            <a:endParaRPr lang="en-US"/>
          </a:p>
        </p:txBody>
      </p:sp>
    </p:spTree>
    <p:extLst>
      <p:ext uri="{BB962C8B-B14F-4D97-AF65-F5344CB8AC3E}">
        <p14:creationId xmlns:p14="http://schemas.microsoft.com/office/powerpoint/2010/main" val="9740476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7EF0862-50FB-420C-BE05-5A4A1661547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STAAR Alternate 2</a:t>
            </a:r>
            <a:r>
              <a:rPr lang="en-US">
                <a:latin typeface="+mn-lt"/>
              </a:rPr>
              <a:t> Participation Requirement Resources</a:t>
            </a:r>
          </a:p>
        </p:txBody>
      </p:sp>
      <p:graphicFrame>
        <p:nvGraphicFramePr>
          <p:cNvPr id="5" name="Picture Placeholder 7" descr="Chart listing resources for TELPAS Alternate along with their purpose and audience"/>
          <p:cNvGraphicFramePr>
            <a:graphicFrameLocks/>
          </p:cNvGraphicFramePr>
          <p:nvPr/>
        </p:nvGraphicFramePr>
        <p:xfrm>
          <a:off x="413512" y="893979"/>
          <a:ext cx="11386170" cy="5055195"/>
        </p:xfrm>
        <a:graphic>
          <a:graphicData uri="http://schemas.openxmlformats.org/drawingml/2006/table">
            <a:tbl>
              <a:tblPr firstRow="1" bandRow="1">
                <a:tableStyleId>{7DF18680-E054-41AD-8BC1-D1AEF772440D}</a:tableStyleId>
              </a:tblPr>
              <a:tblGrid>
                <a:gridCol w="2558288">
                  <a:extLst>
                    <a:ext uri="{9D8B030D-6E8A-4147-A177-3AD203B41FA5}">
                      <a16:colId xmlns:a16="http://schemas.microsoft.com/office/drawing/2014/main" val="2541376817"/>
                    </a:ext>
                  </a:extLst>
                </a:gridCol>
                <a:gridCol w="6754500">
                  <a:extLst>
                    <a:ext uri="{9D8B030D-6E8A-4147-A177-3AD203B41FA5}">
                      <a16:colId xmlns:a16="http://schemas.microsoft.com/office/drawing/2014/main" val="308167985"/>
                    </a:ext>
                  </a:extLst>
                </a:gridCol>
                <a:gridCol w="2073382">
                  <a:extLst>
                    <a:ext uri="{9D8B030D-6E8A-4147-A177-3AD203B41FA5}">
                      <a16:colId xmlns:a16="http://schemas.microsoft.com/office/drawing/2014/main" val="799887904"/>
                    </a:ext>
                  </a:extLst>
                </a:gridCol>
              </a:tblGrid>
              <a:tr h="405118">
                <a:tc>
                  <a:txBody>
                    <a:bodyPr/>
                    <a:lstStyle/>
                    <a:p>
                      <a:pPr algn="ctr"/>
                      <a:r>
                        <a:rPr lang="en-US">
                          <a:latin typeface="+mn-lt"/>
                        </a:rPr>
                        <a:t>Resource</a:t>
                      </a:r>
                    </a:p>
                  </a:txBody>
                  <a:tcPr>
                    <a:solidFill>
                      <a:schemeClr val="accent1">
                        <a:lumMod val="75000"/>
                      </a:schemeClr>
                    </a:solidFill>
                  </a:tcPr>
                </a:tc>
                <a:tc>
                  <a:txBody>
                    <a:bodyPr/>
                    <a:lstStyle/>
                    <a:p>
                      <a:pPr algn="ctr"/>
                      <a:r>
                        <a:rPr lang="en-US">
                          <a:latin typeface="+mn-lt"/>
                        </a:rPr>
                        <a:t>Purpose</a:t>
                      </a:r>
                    </a:p>
                  </a:txBody>
                  <a:tcPr>
                    <a:solidFill>
                      <a:schemeClr val="accent1">
                        <a:lumMod val="75000"/>
                      </a:schemeClr>
                    </a:solidFill>
                  </a:tcPr>
                </a:tc>
                <a:tc>
                  <a:txBody>
                    <a:bodyPr/>
                    <a:lstStyle/>
                    <a:p>
                      <a:pPr algn="ctr"/>
                      <a:r>
                        <a:rPr lang="en-US">
                          <a:latin typeface="+mn-lt"/>
                        </a:rPr>
                        <a:t>Audience</a:t>
                      </a:r>
                    </a:p>
                  </a:txBody>
                  <a:tcPr>
                    <a:solidFill>
                      <a:schemeClr val="accent1">
                        <a:lumMod val="75000"/>
                      </a:schemeClr>
                    </a:solidFill>
                  </a:tcPr>
                </a:tc>
                <a:extLst>
                  <a:ext uri="{0D108BD9-81ED-4DB2-BD59-A6C34878D82A}">
                    <a16:rowId xmlns:a16="http://schemas.microsoft.com/office/drawing/2014/main" val="1953888081"/>
                  </a:ext>
                </a:extLst>
              </a:tr>
              <a:tr h="856274">
                <a:tc>
                  <a:txBody>
                    <a:bodyPr/>
                    <a:lstStyle/>
                    <a:p>
                      <a:pPr lvl="0">
                        <a:buNone/>
                      </a:pPr>
                      <a:r>
                        <a:rPr lang="en-US" sz="1600">
                          <a:latin typeface="+mn-lt"/>
                          <a:hlinkClick r:id="rId3"/>
                        </a:rPr>
                        <a:t>STAAR Alternate 2 Participation Requirements </a:t>
                      </a:r>
                      <a:endParaRPr lang="en-US" sz="1600">
                        <a:latin typeface="+mn-lt"/>
                      </a:endParaRPr>
                    </a:p>
                  </a:txBody>
                  <a:tcPr/>
                </a:tc>
                <a:tc>
                  <a:txBody>
                    <a:bodyPr/>
                    <a:lstStyle/>
                    <a:p>
                      <a:pPr lvl="0">
                        <a:buNone/>
                      </a:pPr>
                      <a:r>
                        <a:rPr lang="en-US" sz="1600" b="0">
                          <a:solidFill>
                            <a:schemeClr val="tx1"/>
                          </a:solidFill>
                          <a:latin typeface="+mn-lt"/>
                        </a:rPr>
                        <a:t>Used by the ARD committee to determine if a student meets the eligibility for STAAR Alternate 2. The form is available in English and Spanish. </a:t>
                      </a:r>
                    </a:p>
                  </a:txBody>
                  <a:tcPr/>
                </a:tc>
                <a:tc>
                  <a:txBody>
                    <a:bodyPr/>
                    <a:lstStyle/>
                    <a:p>
                      <a:r>
                        <a:rPr lang="en-US" sz="1600">
                          <a:latin typeface="+mn-lt"/>
                        </a:rPr>
                        <a:t>Administrators, Coordinators, Teachers, Parents</a:t>
                      </a:r>
                    </a:p>
                  </a:txBody>
                  <a:tcPr/>
                </a:tc>
                <a:extLst>
                  <a:ext uri="{0D108BD9-81ED-4DB2-BD59-A6C34878D82A}">
                    <a16:rowId xmlns:a16="http://schemas.microsoft.com/office/drawing/2014/main" val="3789931592"/>
                  </a:ext>
                </a:extLst>
              </a:tr>
              <a:tr h="1037798">
                <a:tc>
                  <a:txBody>
                    <a:bodyPr/>
                    <a:lstStyle/>
                    <a:p>
                      <a:pPr lvl="0">
                        <a:buNone/>
                      </a:pPr>
                      <a:r>
                        <a:rPr lang="en-US" sz="1600">
                          <a:latin typeface="+mn-lt"/>
                          <a:hlinkClick r:id="rId3"/>
                        </a:rPr>
                        <a:t>STAAR Alternate 2 Companion Document </a:t>
                      </a:r>
                      <a:endParaRPr lang="en-US" sz="1600">
                        <a:latin typeface="+mn-lt"/>
                      </a:endParaRPr>
                    </a:p>
                  </a:txBody>
                  <a:tcPr/>
                </a:tc>
                <a:tc>
                  <a:txBody>
                    <a:bodyPr/>
                    <a:lstStyle/>
                    <a:p>
                      <a:r>
                        <a:rPr lang="en-US" sz="1600" b="0" i="0" u="none" strike="noStrike" kern="1200" baseline="0">
                          <a:solidFill>
                            <a:schemeClr val="dk1"/>
                          </a:solidFill>
                          <a:latin typeface="+mn-lt"/>
                          <a:ea typeface="+mn-ea"/>
                          <a:cs typeface="+mn-cs"/>
                        </a:rPr>
                        <a:t>Used in conjunction with the State of Texas Assessments of Academic Readiness (STAAR®) Alternate 2 Participation Requirements. Sources of evidence for a student’s eligibility for STAAR Alternate 2 are on page 2 of this document. The document is available in English and Spanish. </a:t>
                      </a:r>
                      <a:endParaRPr lang="en-US" sz="1600" b="0" i="0">
                        <a:solidFill>
                          <a:schemeClr val="tx1"/>
                        </a:solidFill>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latin typeface="+mn-lt"/>
                        </a:rPr>
                        <a:t>Administrators, Coordinators, Teachers, Parents</a:t>
                      </a:r>
                    </a:p>
                    <a:p>
                      <a:endParaRPr lang="en-US" sz="1600">
                        <a:latin typeface="+mn-lt"/>
                      </a:endParaRPr>
                    </a:p>
                  </a:txBody>
                  <a:tcPr/>
                </a:tc>
                <a:extLst>
                  <a:ext uri="{0D108BD9-81ED-4DB2-BD59-A6C34878D82A}">
                    <a16:rowId xmlns:a16="http://schemas.microsoft.com/office/drawing/2014/main" val="1816467125"/>
                  </a:ext>
                </a:extLst>
              </a:tr>
              <a:tr h="787305">
                <a:tc>
                  <a:txBody>
                    <a:bodyPr/>
                    <a:lstStyle/>
                    <a:p>
                      <a:pPr lvl="0">
                        <a:buNone/>
                      </a:pPr>
                      <a:r>
                        <a:rPr lang="en-US" sz="1600">
                          <a:latin typeface="+mn-lt"/>
                        </a:rPr>
                        <a:t>STAAR Alternate 2 Participation Requirements FAQs</a:t>
                      </a:r>
                    </a:p>
                  </a:txBody>
                  <a:tcPr/>
                </a:tc>
                <a:tc>
                  <a:txBody>
                    <a:bodyPr/>
                    <a:lstStyle/>
                    <a:p>
                      <a:r>
                        <a:rPr lang="en-US" sz="1600" b="0" i="0">
                          <a:solidFill>
                            <a:schemeClr val="tx1"/>
                          </a:solidFill>
                          <a:latin typeface="+mn-lt"/>
                        </a:rPr>
                        <a:t>Will include FAQs related to the updated STAAR Alternate 2 Participation. The document will be posted on the STAAR Alternate Resources webpage. </a:t>
                      </a:r>
                      <a:r>
                        <a:rPr lang="en-US" sz="1600" b="1">
                          <a:solidFill>
                            <a:schemeClr val="accent2"/>
                          </a:solidFill>
                          <a:latin typeface="+mn-lt"/>
                        </a:rPr>
                        <a:t>(coming soon)</a:t>
                      </a:r>
                      <a:endParaRPr lang="en-US" sz="1600" b="0" i="0">
                        <a:solidFill>
                          <a:schemeClr val="tx1"/>
                        </a:solidFill>
                        <a:latin typeface="+mn-lt"/>
                      </a:endParaRPr>
                    </a:p>
                  </a:txBody>
                  <a:tcPr/>
                </a:tc>
                <a:tc>
                  <a:txBody>
                    <a:bodyPr/>
                    <a:lstStyle/>
                    <a:p>
                      <a:r>
                        <a:rPr lang="en-US" sz="1600">
                          <a:latin typeface="+mn-lt"/>
                        </a:rPr>
                        <a:t>Administrators, Coordinators, Teachers</a:t>
                      </a:r>
                    </a:p>
                  </a:txBody>
                  <a:tcPr/>
                </a:tc>
                <a:extLst>
                  <a:ext uri="{0D108BD9-81ED-4DB2-BD59-A6C34878D82A}">
                    <a16:rowId xmlns:a16="http://schemas.microsoft.com/office/drawing/2014/main" val="2912171527"/>
                  </a:ext>
                </a:extLst>
              </a:tr>
              <a:tr h="1037798">
                <a:tc>
                  <a:txBody>
                    <a:bodyPr/>
                    <a:lstStyle/>
                    <a:p>
                      <a:pPr lvl="0">
                        <a:buNone/>
                      </a:pPr>
                      <a:r>
                        <a:rPr lang="en-US" sz="1600">
                          <a:latin typeface="+mn-lt"/>
                        </a:rPr>
                        <a:t>STAAR Alternate 2 Overview and Eligibility Module</a:t>
                      </a:r>
                    </a:p>
                  </a:txBody>
                  <a:tcPr/>
                </a:tc>
                <a:tc>
                  <a:txBody>
                    <a:bodyPr/>
                    <a:lstStyle/>
                    <a:p>
                      <a:pPr lvl="0">
                        <a:buNone/>
                      </a:pPr>
                      <a:r>
                        <a:rPr lang="en-US" sz="1600" b="0" i="0" u="none" strike="noStrike" baseline="0" noProof="0">
                          <a:solidFill>
                            <a:schemeClr val="tx1"/>
                          </a:solidFill>
                          <a:latin typeface="Calibri"/>
                        </a:rPr>
                        <a:t>Assists the members of the ARD committee to better understand the unique features of STAAR Alternate 2 and thereby determine the most appropriate assessment for each student.</a:t>
                      </a:r>
                      <a:r>
                        <a:rPr lang="en-US" sz="1600" b="0" i="0" u="none" strike="noStrike" baseline="0" noProof="0">
                          <a:solidFill>
                            <a:srgbClr val="F16038"/>
                          </a:solidFill>
                          <a:latin typeface="Calibri"/>
                        </a:rPr>
                        <a:t> </a:t>
                      </a:r>
                      <a:r>
                        <a:rPr lang="en-US" sz="1600">
                          <a:solidFill>
                            <a:schemeClr val="accent2"/>
                          </a:solidFill>
                          <a:latin typeface="+mn-lt"/>
                        </a:rPr>
                        <a:t>(</a:t>
                      </a:r>
                      <a:r>
                        <a:rPr lang="en-US" sz="1600" b="1">
                          <a:solidFill>
                            <a:schemeClr val="accent2"/>
                          </a:solidFill>
                          <a:latin typeface="+mn-lt"/>
                        </a:rPr>
                        <a:t>coming soon to </a:t>
                      </a:r>
                      <a:r>
                        <a:rPr lang="en-US" sz="1600" b="1">
                          <a:solidFill>
                            <a:schemeClr val="accent2"/>
                          </a:solidFill>
                          <a:latin typeface="+mn-lt"/>
                          <a:hlinkClick r:id="rId4"/>
                        </a:rPr>
                        <a:t>Learning Management System</a:t>
                      </a:r>
                      <a:r>
                        <a:rPr lang="en-US" sz="1600" b="1">
                          <a:solidFill>
                            <a:schemeClr val="accent2"/>
                          </a:solidFill>
                          <a:latin typeface="+mn-lt"/>
                        </a:rPr>
                        <a:t>, LMS)</a:t>
                      </a:r>
                    </a:p>
                  </a:txBody>
                  <a:tcPr/>
                </a:tc>
                <a:tc>
                  <a:txBody>
                    <a:bodyPr/>
                    <a:lstStyle/>
                    <a:p>
                      <a:r>
                        <a:rPr lang="en-US" sz="1600">
                          <a:latin typeface="+mn-lt"/>
                        </a:rPr>
                        <a:t>Administrators, Coordinators, Teachers  </a:t>
                      </a:r>
                    </a:p>
                  </a:txBody>
                  <a:tcPr/>
                </a:tc>
                <a:extLst>
                  <a:ext uri="{0D108BD9-81ED-4DB2-BD59-A6C34878D82A}">
                    <a16:rowId xmlns:a16="http://schemas.microsoft.com/office/drawing/2014/main" val="595102743"/>
                  </a:ext>
                </a:extLst>
              </a:tr>
              <a:tr h="837243">
                <a:tc>
                  <a:txBody>
                    <a:bodyPr/>
                    <a:lstStyle/>
                    <a:p>
                      <a:pPr lvl="0">
                        <a:buNone/>
                      </a:pPr>
                      <a:r>
                        <a:rPr lang="en-US" sz="1600">
                          <a:latin typeface="+mn-lt"/>
                        </a:rPr>
                        <a:t>STAAR Alternate 2: Before, During, and After the Assessment Course</a:t>
                      </a:r>
                    </a:p>
                  </a:txBody>
                  <a:tcPr/>
                </a:tc>
                <a:tc>
                  <a:txBody>
                    <a:bodyPr/>
                    <a:lstStyle/>
                    <a:p>
                      <a:pPr lvl="0">
                        <a:buNone/>
                      </a:pPr>
                      <a:r>
                        <a:rPr lang="en-US" sz="1600" b="0" i="0" u="none" strike="noStrike" baseline="0" noProof="0">
                          <a:solidFill>
                            <a:srgbClr val="000000"/>
                          </a:solidFill>
                          <a:latin typeface="Calibri"/>
                        </a:rPr>
                        <a:t>Is designed for STAAR Alternate 2 test administrators. This course is helpful for those new to the test administration process and may also serve as a refresher to experienced test administrators.</a:t>
                      </a:r>
                      <a:r>
                        <a:rPr lang="en-US" sz="1600">
                          <a:latin typeface="+mn-lt"/>
                        </a:rPr>
                        <a:t> </a:t>
                      </a:r>
                      <a:r>
                        <a:rPr lang="en-US" sz="1600" b="1">
                          <a:solidFill>
                            <a:schemeClr val="accent2"/>
                          </a:solidFill>
                          <a:latin typeface="+mn-lt"/>
                        </a:rPr>
                        <a:t>(coming soon)</a:t>
                      </a:r>
                    </a:p>
                  </a:txBody>
                  <a:tcPr/>
                </a:tc>
                <a:tc>
                  <a:txBody>
                    <a:bodyPr/>
                    <a:lstStyle/>
                    <a:p>
                      <a:r>
                        <a:rPr lang="en-US" sz="1600">
                          <a:latin typeface="+mn-lt"/>
                        </a:rPr>
                        <a:t>Administrators, Coordinators, Teachers</a:t>
                      </a:r>
                    </a:p>
                  </a:txBody>
                  <a:tcPr/>
                </a:tc>
                <a:extLst>
                  <a:ext uri="{0D108BD9-81ED-4DB2-BD59-A6C34878D82A}">
                    <a16:rowId xmlns:a16="http://schemas.microsoft.com/office/drawing/2014/main" val="1366151949"/>
                  </a:ext>
                </a:extLst>
              </a:tr>
            </a:tbl>
          </a:graphicData>
        </a:graphic>
      </p:graphicFrame>
      <p:sp>
        <p:nvSpPr>
          <p:cNvPr id="6" name="Slide Number Placeholder 5">
            <a:extLst>
              <a:ext uri="{FF2B5EF4-FFF2-40B4-BE49-F238E27FC236}">
                <a16:creationId xmlns:a16="http://schemas.microsoft.com/office/drawing/2014/main" id="{EEA8A029-B085-468E-966E-7983E174E900}"/>
              </a:ext>
            </a:extLst>
          </p:cNvPr>
          <p:cNvSpPr>
            <a:spLocks noGrp="1"/>
          </p:cNvSpPr>
          <p:nvPr>
            <p:ph type="sldNum" sz="quarter" idx="4"/>
          </p:nvPr>
        </p:nvSpPr>
        <p:spPr/>
        <p:txBody>
          <a:bodyPr/>
          <a:lstStyle/>
          <a:p>
            <a:fld id="{69C126A4-BD19-47E2-8A0E-0DE1B9D8C925}" type="slidenum">
              <a:rPr lang="en-US" smtClean="0"/>
              <a:pPr/>
              <a:t>29</a:t>
            </a:fld>
            <a:endParaRPr lang="en-US"/>
          </a:p>
        </p:txBody>
      </p:sp>
    </p:spTree>
    <p:extLst>
      <p:ext uri="{BB962C8B-B14F-4D97-AF65-F5344CB8AC3E}">
        <p14:creationId xmlns:p14="http://schemas.microsoft.com/office/powerpoint/2010/main" val="4210903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C41D0-7A47-402A-9D83-347E136D8BF3}"/>
              </a:ext>
            </a:extLst>
          </p:cNvPr>
          <p:cNvSpPr>
            <a:spLocks noGrp="1"/>
          </p:cNvSpPr>
          <p:nvPr>
            <p:ph type="ctrTitle"/>
          </p:nvPr>
        </p:nvSpPr>
        <p:spPr/>
        <p:txBody>
          <a:bodyPr/>
          <a:lstStyle/>
          <a:p>
            <a:r>
              <a:rPr lang="en-US">
                <a:cs typeface="Calibri"/>
              </a:rPr>
              <a:t>STAAR Alternate 2 Updates</a:t>
            </a:r>
            <a:endParaRPr lang="en-US"/>
          </a:p>
        </p:txBody>
      </p:sp>
    </p:spTree>
    <p:extLst>
      <p:ext uri="{BB962C8B-B14F-4D97-AF65-F5344CB8AC3E}">
        <p14:creationId xmlns:p14="http://schemas.microsoft.com/office/powerpoint/2010/main" val="9101918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7EF0862-50FB-420C-BE05-5A4A1661547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STAAR Alternate 2</a:t>
            </a:r>
            <a:r>
              <a:rPr lang="en-US">
                <a:latin typeface="+mn-lt"/>
              </a:rPr>
              <a:t> Resources</a:t>
            </a:r>
          </a:p>
        </p:txBody>
      </p:sp>
      <p:graphicFrame>
        <p:nvGraphicFramePr>
          <p:cNvPr id="5" name="Picture Placeholder 7" descr="Chart listing resources for TELPAS Alternate along with their purpose and audience"/>
          <p:cNvGraphicFramePr>
            <a:graphicFrameLocks/>
          </p:cNvGraphicFramePr>
          <p:nvPr>
            <p:extLst>
              <p:ext uri="{D42A27DB-BD31-4B8C-83A1-F6EECF244321}">
                <p14:modId xmlns:p14="http://schemas.microsoft.com/office/powerpoint/2010/main" val="447611837"/>
              </p:ext>
            </p:extLst>
          </p:nvPr>
        </p:nvGraphicFramePr>
        <p:xfrm>
          <a:off x="413512" y="893979"/>
          <a:ext cx="11386170" cy="5009076"/>
        </p:xfrm>
        <a:graphic>
          <a:graphicData uri="http://schemas.openxmlformats.org/drawingml/2006/table">
            <a:tbl>
              <a:tblPr firstRow="1" bandRow="1">
                <a:tableStyleId>{7DF18680-E054-41AD-8BC1-D1AEF772440D}</a:tableStyleId>
              </a:tblPr>
              <a:tblGrid>
                <a:gridCol w="2118246">
                  <a:extLst>
                    <a:ext uri="{9D8B030D-6E8A-4147-A177-3AD203B41FA5}">
                      <a16:colId xmlns:a16="http://schemas.microsoft.com/office/drawing/2014/main" val="2541376817"/>
                    </a:ext>
                  </a:extLst>
                </a:gridCol>
                <a:gridCol w="7194542">
                  <a:extLst>
                    <a:ext uri="{9D8B030D-6E8A-4147-A177-3AD203B41FA5}">
                      <a16:colId xmlns:a16="http://schemas.microsoft.com/office/drawing/2014/main" val="308167985"/>
                    </a:ext>
                  </a:extLst>
                </a:gridCol>
                <a:gridCol w="2073382">
                  <a:extLst>
                    <a:ext uri="{9D8B030D-6E8A-4147-A177-3AD203B41FA5}">
                      <a16:colId xmlns:a16="http://schemas.microsoft.com/office/drawing/2014/main" val="799887904"/>
                    </a:ext>
                  </a:extLst>
                </a:gridCol>
              </a:tblGrid>
              <a:tr h="405118">
                <a:tc>
                  <a:txBody>
                    <a:bodyPr/>
                    <a:lstStyle/>
                    <a:p>
                      <a:pPr algn="ctr"/>
                      <a:r>
                        <a:rPr lang="en-US">
                          <a:latin typeface="+mn-lt"/>
                        </a:rPr>
                        <a:t>Resource</a:t>
                      </a:r>
                    </a:p>
                  </a:txBody>
                  <a:tcPr>
                    <a:solidFill>
                      <a:schemeClr val="accent1">
                        <a:lumMod val="75000"/>
                      </a:schemeClr>
                    </a:solidFill>
                  </a:tcPr>
                </a:tc>
                <a:tc>
                  <a:txBody>
                    <a:bodyPr/>
                    <a:lstStyle/>
                    <a:p>
                      <a:pPr algn="ctr"/>
                      <a:r>
                        <a:rPr lang="en-US">
                          <a:latin typeface="+mn-lt"/>
                        </a:rPr>
                        <a:t>Purpose</a:t>
                      </a:r>
                    </a:p>
                  </a:txBody>
                  <a:tcPr>
                    <a:solidFill>
                      <a:schemeClr val="accent1">
                        <a:lumMod val="75000"/>
                      </a:schemeClr>
                    </a:solidFill>
                  </a:tcPr>
                </a:tc>
                <a:tc>
                  <a:txBody>
                    <a:bodyPr/>
                    <a:lstStyle/>
                    <a:p>
                      <a:pPr algn="ctr"/>
                      <a:r>
                        <a:rPr lang="en-US">
                          <a:latin typeface="+mn-lt"/>
                        </a:rPr>
                        <a:t>Audience</a:t>
                      </a:r>
                    </a:p>
                  </a:txBody>
                  <a:tcPr>
                    <a:solidFill>
                      <a:schemeClr val="accent1">
                        <a:lumMod val="75000"/>
                      </a:schemeClr>
                    </a:solidFill>
                  </a:tcPr>
                </a:tc>
                <a:extLst>
                  <a:ext uri="{0D108BD9-81ED-4DB2-BD59-A6C34878D82A}">
                    <a16:rowId xmlns:a16="http://schemas.microsoft.com/office/drawing/2014/main" val="1953888081"/>
                  </a:ext>
                </a:extLst>
              </a:tr>
              <a:tr h="1037798">
                <a:tc>
                  <a:txBody>
                    <a:bodyPr/>
                    <a:lstStyle/>
                    <a:p>
                      <a:pPr lvl="0">
                        <a:buNone/>
                      </a:pPr>
                      <a:r>
                        <a:rPr lang="en-US">
                          <a:latin typeface="+mn-lt"/>
                        </a:rPr>
                        <a:t>STAAR Alternate 2 Test Administrator Manual </a:t>
                      </a:r>
                      <a:endParaRPr lang="en-US">
                        <a:solidFill>
                          <a:schemeClr val="accent3"/>
                        </a:solidFill>
                        <a:latin typeface="+mn-lt"/>
                      </a:endParaRPr>
                    </a:p>
                  </a:txBody>
                  <a:tcPr/>
                </a:tc>
                <a:tc>
                  <a:txBody>
                    <a:bodyPr/>
                    <a:lstStyle/>
                    <a:p>
                      <a:r>
                        <a:rPr lang="en-US">
                          <a:latin typeface="+mn-lt"/>
                        </a:rPr>
                        <a:t>Provides an overview of the STAAR Alternate 2 program and provides guidance regarding the entire administration of the assessment including scoring instructions. </a:t>
                      </a:r>
                      <a:r>
                        <a:rPr lang="en-US" b="1">
                          <a:solidFill>
                            <a:schemeClr val="accent2"/>
                          </a:solidFill>
                          <a:latin typeface="+mn-lt"/>
                        </a:rPr>
                        <a:t>(coming soon)</a:t>
                      </a:r>
                    </a:p>
                  </a:txBody>
                  <a:tcPr/>
                </a:tc>
                <a:tc>
                  <a:txBody>
                    <a:bodyPr/>
                    <a:lstStyle/>
                    <a:p>
                      <a:r>
                        <a:rPr lang="en-US">
                          <a:latin typeface="+mn-lt"/>
                        </a:rPr>
                        <a:t>Administrators, Coordinators, Teachers  </a:t>
                      </a:r>
                    </a:p>
                  </a:txBody>
                  <a:tcPr/>
                </a:tc>
                <a:extLst>
                  <a:ext uri="{0D108BD9-81ED-4DB2-BD59-A6C34878D82A}">
                    <a16:rowId xmlns:a16="http://schemas.microsoft.com/office/drawing/2014/main" val="595102743"/>
                  </a:ext>
                </a:extLst>
              </a:tr>
              <a:tr h="837243">
                <a:tc>
                  <a:txBody>
                    <a:bodyPr/>
                    <a:lstStyle/>
                    <a:p>
                      <a:pPr lvl="0">
                        <a:buNone/>
                      </a:pPr>
                      <a:r>
                        <a:rPr lang="en-US">
                          <a:latin typeface="+mn-lt"/>
                        </a:rPr>
                        <a:t>STAAR Alternate 2 Educator Guide </a:t>
                      </a:r>
                      <a:endParaRPr lang="en-US">
                        <a:solidFill>
                          <a:schemeClr val="accent3"/>
                        </a:solidFill>
                        <a:latin typeface="+mn-lt"/>
                      </a:endParaRPr>
                    </a:p>
                  </a:txBody>
                  <a:tcPr/>
                </a:tc>
                <a:tc>
                  <a:txBody>
                    <a:bodyPr/>
                    <a:lstStyle/>
                    <a:p>
                      <a:r>
                        <a:rPr lang="en-US">
                          <a:latin typeface="+mn-lt"/>
                        </a:rPr>
                        <a:t>Provides in-depth guidance regarding presentation of test stimulus, communicating the directions, and administering accommodations. </a:t>
                      </a:r>
                      <a:r>
                        <a:rPr lang="en-US" b="1">
                          <a:solidFill>
                            <a:schemeClr val="accent2"/>
                          </a:solidFill>
                          <a:latin typeface="+mn-lt"/>
                        </a:rPr>
                        <a:t>(coming soon)</a:t>
                      </a:r>
                    </a:p>
                  </a:txBody>
                  <a:tcPr/>
                </a:tc>
                <a:tc>
                  <a:txBody>
                    <a:bodyPr/>
                    <a:lstStyle/>
                    <a:p>
                      <a:r>
                        <a:rPr lang="en-US">
                          <a:latin typeface="+mn-lt"/>
                        </a:rPr>
                        <a:t>Administrators, Coordinators, Teachers</a:t>
                      </a:r>
                    </a:p>
                  </a:txBody>
                  <a:tcPr/>
                </a:tc>
                <a:extLst>
                  <a:ext uri="{0D108BD9-81ED-4DB2-BD59-A6C34878D82A}">
                    <a16:rowId xmlns:a16="http://schemas.microsoft.com/office/drawing/2014/main" val="1366151949"/>
                  </a:ext>
                </a:extLst>
              </a:tr>
              <a:tr h="1323383">
                <a:tc>
                  <a:txBody>
                    <a:bodyPr/>
                    <a:lstStyle/>
                    <a:p>
                      <a:r>
                        <a:rPr lang="en-US">
                          <a:solidFill>
                            <a:schemeClr val="accent1"/>
                          </a:solidFill>
                          <a:latin typeface="+mn-lt"/>
                          <a:hlinkClick r:id="rId3">
                            <a:extLst>
                              <a:ext uri="{A12FA001-AC4F-418D-AE19-62706E023703}">
                                <ahyp:hlinkClr xmlns:ahyp="http://schemas.microsoft.com/office/drawing/2018/hyperlinkcolor" val="tx"/>
                              </a:ext>
                            </a:extLst>
                          </a:hlinkClick>
                        </a:rPr>
                        <a:t>STAAR Alternate 2 Curriculum Framework documents</a:t>
                      </a:r>
                    </a:p>
                  </a:txBody>
                  <a:tcPr/>
                </a:tc>
                <a:tc>
                  <a:txBody>
                    <a:bodyPr/>
                    <a:lstStyle/>
                    <a:p>
                      <a:r>
                        <a:rPr lang="en-US">
                          <a:latin typeface="+mn-lt"/>
                        </a:rPr>
                        <a:t>The STAAR Alternate 2 Curriculum Framework documents list the reporting categories, and TEKS for each grade/subject and EOC tested in STAAR. The Curriculum Framework documents the access points the Teacher Test state curriculum by which students who are assessed with STAAR Alternate 2 are tested. </a:t>
                      </a:r>
                    </a:p>
                  </a:txBody>
                  <a:tcPr/>
                </a:tc>
                <a:tc>
                  <a:txBody>
                    <a:bodyPr/>
                    <a:lstStyle/>
                    <a:p>
                      <a:r>
                        <a:rPr lang="en-US">
                          <a:latin typeface="+mn-lt"/>
                        </a:rPr>
                        <a:t>Administrators, Coordinators, Teachers</a:t>
                      </a:r>
                    </a:p>
                  </a:txBody>
                  <a:tcPr/>
                </a:tc>
                <a:extLst>
                  <a:ext uri="{0D108BD9-81ED-4DB2-BD59-A6C34878D82A}">
                    <a16:rowId xmlns:a16="http://schemas.microsoft.com/office/drawing/2014/main" val="2430715176"/>
                  </a:ext>
                </a:extLst>
              </a:tr>
              <a:tr h="1188344">
                <a:tc>
                  <a:txBody>
                    <a:bodyPr/>
                    <a:lstStyle/>
                    <a:p>
                      <a:pPr lvl="0">
                        <a:buNone/>
                      </a:pPr>
                      <a:r>
                        <a:rPr lang="en-US">
                          <a:hlinkClick r:id="rId4"/>
                        </a:rPr>
                        <a:t>STAAR Alternate 2 Released Tests</a:t>
                      </a:r>
                    </a:p>
                    <a:p>
                      <a:pPr lvl="0">
                        <a:buNone/>
                      </a:pPr>
                      <a:endParaRPr lang="en-US"/>
                    </a:p>
                  </a:txBody>
                  <a:tcPr/>
                </a:tc>
                <a:tc>
                  <a:txBody>
                    <a:bodyPr/>
                    <a:lstStyle/>
                    <a:p>
                      <a:pPr lvl="0">
                        <a:buNone/>
                      </a:pPr>
                      <a:r>
                        <a:rPr lang="en-US" sz="1800" b="0" i="0" u="none" strike="noStrike" noProof="0">
                          <a:latin typeface="Calibri"/>
                        </a:rPr>
                        <a:t>The STAAR Alternate 2 released tests include a test administrator manual and a student booklet for each subject/grade or course. The corresponding student booklet contains test stimulus images and text that is required for the student to select answers.</a:t>
                      </a:r>
                      <a:r>
                        <a:rPr lang="en-US" sz="1800" b="0" i="0" u="none" strike="noStrike" noProof="0"/>
                        <a:t> </a:t>
                      </a:r>
                    </a:p>
                  </a:txBody>
                  <a:tcPr/>
                </a:tc>
                <a:tc>
                  <a:txBody>
                    <a:bodyPr/>
                    <a:lstStyle/>
                    <a:p>
                      <a:pPr lvl="0">
                        <a:buNone/>
                      </a:pPr>
                      <a:r>
                        <a:rPr lang="en-US">
                          <a:latin typeface="+mn-lt"/>
                        </a:rPr>
                        <a:t>Coordinators, Teachers</a:t>
                      </a:r>
                    </a:p>
                  </a:txBody>
                  <a:tcPr/>
                </a:tc>
                <a:extLst>
                  <a:ext uri="{0D108BD9-81ED-4DB2-BD59-A6C34878D82A}">
                    <a16:rowId xmlns:a16="http://schemas.microsoft.com/office/drawing/2014/main" val="3057409394"/>
                  </a:ext>
                </a:extLst>
              </a:tr>
            </a:tbl>
          </a:graphicData>
        </a:graphic>
      </p:graphicFrame>
      <p:sp>
        <p:nvSpPr>
          <p:cNvPr id="6" name="Slide Number Placeholder 5">
            <a:extLst>
              <a:ext uri="{FF2B5EF4-FFF2-40B4-BE49-F238E27FC236}">
                <a16:creationId xmlns:a16="http://schemas.microsoft.com/office/drawing/2014/main" id="{EEA8A029-B085-468E-966E-7983E174E900}"/>
              </a:ext>
            </a:extLst>
          </p:cNvPr>
          <p:cNvSpPr>
            <a:spLocks noGrp="1"/>
          </p:cNvSpPr>
          <p:nvPr>
            <p:ph type="sldNum" sz="quarter" idx="4"/>
          </p:nvPr>
        </p:nvSpPr>
        <p:spPr/>
        <p:txBody>
          <a:bodyPr/>
          <a:lstStyle/>
          <a:p>
            <a:fld id="{69C126A4-BD19-47E2-8A0E-0DE1B9D8C925}" type="slidenum">
              <a:rPr lang="en-US" smtClean="0"/>
              <a:pPr/>
              <a:t>30</a:t>
            </a:fld>
            <a:endParaRPr lang="en-US"/>
          </a:p>
        </p:txBody>
      </p:sp>
    </p:spTree>
    <p:extLst>
      <p:ext uri="{BB962C8B-B14F-4D97-AF65-F5344CB8AC3E}">
        <p14:creationId xmlns:p14="http://schemas.microsoft.com/office/powerpoint/2010/main" val="41424196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7EF0862-50FB-420C-BE05-5A4A1661547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t>STAAR Alternate 2</a:t>
            </a:r>
            <a:r>
              <a:rPr lang="en-US">
                <a:latin typeface="+mn-lt"/>
              </a:rPr>
              <a:t> Resources</a:t>
            </a:r>
            <a:r>
              <a:rPr lang="en-US"/>
              <a:t> (continued)</a:t>
            </a:r>
            <a:endParaRPr lang="en-US">
              <a:latin typeface="+mn-lt"/>
            </a:endParaRPr>
          </a:p>
        </p:txBody>
      </p:sp>
      <p:graphicFrame>
        <p:nvGraphicFramePr>
          <p:cNvPr id="5" name="Picture Placeholder 7" descr="Chart listing resources for TELPAS Alternate along with their purpose and audience"/>
          <p:cNvGraphicFramePr>
            <a:graphicFrameLocks/>
          </p:cNvGraphicFramePr>
          <p:nvPr>
            <p:extLst>
              <p:ext uri="{D42A27DB-BD31-4B8C-83A1-F6EECF244321}">
                <p14:modId xmlns:p14="http://schemas.microsoft.com/office/powerpoint/2010/main" val="4162753742"/>
              </p:ext>
            </p:extLst>
          </p:nvPr>
        </p:nvGraphicFramePr>
        <p:xfrm>
          <a:off x="413512" y="893979"/>
          <a:ext cx="11386170" cy="2535132"/>
        </p:xfrm>
        <a:graphic>
          <a:graphicData uri="http://schemas.openxmlformats.org/drawingml/2006/table">
            <a:tbl>
              <a:tblPr firstRow="1" bandRow="1">
                <a:tableStyleId>{7DF18680-E054-41AD-8BC1-D1AEF772440D}</a:tableStyleId>
              </a:tblPr>
              <a:tblGrid>
                <a:gridCol w="2118246">
                  <a:extLst>
                    <a:ext uri="{9D8B030D-6E8A-4147-A177-3AD203B41FA5}">
                      <a16:colId xmlns:a16="http://schemas.microsoft.com/office/drawing/2014/main" val="2541376817"/>
                    </a:ext>
                  </a:extLst>
                </a:gridCol>
                <a:gridCol w="7194542">
                  <a:extLst>
                    <a:ext uri="{9D8B030D-6E8A-4147-A177-3AD203B41FA5}">
                      <a16:colId xmlns:a16="http://schemas.microsoft.com/office/drawing/2014/main" val="308167985"/>
                    </a:ext>
                  </a:extLst>
                </a:gridCol>
                <a:gridCol w="2073382">
                  <a:extLst>
                    <a:ext uri="{9D8B030D-6E8A-4147-A177-3AD203B41FA5}">
                      <a16:colId xmlns:a16="http://schemas.microsoft.com/office/drawing/2014/main" val="799887904"/>
                    </a:ext>
                  </a:extLst>
                </a:gridCol>
              </a:tblGrid>
              <a:tr h="405118">
                <a:tc>
                  <a:txBody>
                    <a:bodyPr/>
                    <a:lstStyle/>
                    <a:p>
                      <a:pPr algn="ctr"/>
                      <a:r>
                        <a:rPr lang="en-US">
                          <a:latin typeface="+mn-lt"/>
                        </a:rPr>
                        <a:t>Resource</a:t>
                      </a:r>
                    </a:p>
                  </a:txBody>
                  <a:tcPr>
                    <a:solidFill>
                      <a:schemeClr val="accent1">
                        <a:lumMod val="75000"/>
                      </a:schemeClr>
                    </a:solidFill>
                  </a:tcPr>
                </a:tc>
                <a:tc>
                  <a:txBody>
                    <a:bodyPr/>
                    <a:lstStyle/>
                    <a:p>
                      <a:pPr algn="ctr"/>
                      <a:r>
                        <a:rPr lang="en-US">
                          <a:latin typeface="+mn-lt"/>
                        </a:rPr>
                        <a:t>Purpose</a:t>
                      </a:r>
                    </a:p>
                  </a:txBody>
                  <a:tcPr>
                    <a:solidFill>
                      <a:schemeClr val="accent1">
                        <a:lumMod val="75000"/>
                      </a:schemeClr>
                    </a:solidFill>
                  </a:tcPr>
                </a:tc>
                <a:tc>
                  <a:txBody>
                    <a:bodyPr/>
                    <a:lstStyle/>
                    <a:p>
                      <a:pPr algn="ctr"/>
                      <a:r>
                        <a:rPr lang="en-US">
                          <a:latin typeface="+mn-lt"/>
                        </a:rPr>
                        <a:t>Audience</a:t>
                      </a:r>
                    </a:p>
                  </a:txBody>
                  <a:tcPr>
                    <a:solidFill>
                      <a:schemeClr val="accent1">
                        <a:lumMod val="75000"/>
                      </a:schemeClr>
                    </a:solidFill>
                  </a:tcPr>
                </a:tc>
                <a:extLst>
                  <a:ext uri="{0D108BD9-81ED-4DB2-BD59-A6C34878D82A}">
                    <a16:rowId xmlns:a16="http://schemas.microsoft.com/office/drawing/2014/main" val="1953888081"/>
                  </a:ext>
                </a:extLst>
              </a:tr>
              <a:tr h="941294">
                <a:tc>
                  <a:txBody>
                    <a:bodyPr/>
                    <a:lstStyle/>
                    <a:p>
                      <a:r>
                        <a:rPr lang="en-US">
                          <a:solidFill>
                            <a:schemeClr val="accent1"/>
                          </a:solidFill>
                          <a:latin typeface="+mn-lt"/>
                          <a:hlinkClick r:id="rId3"/>
                        </a:rPr>
                        <a:t>STAAR Alternate 2 Essence Statements</a:t>
                      </a:r>
                      <a:endParaRPr lang="en-US">
                        <a:solidFill>
                          <a:schemeClr val="accent1"/>
                        </a:solidFill>
                        <a:latin typeface="+mn-lt"/>
                      </a:endParaRPr>
                    </a:p>
                  </a:txBody>
                  <a:tcPr/>
                </a:tc>
                <a:tc>
                  <a:txBody>
                    <a:bodyPr/>
                    <a:lstStyle/>
                    <a:p>
                      <a:r>
                        <a:rPr lang="en-US">
                          <a:latin typeface="+mn-lt"/>
                        </a:rPr>
                        <a:t>Provide the "big idea" of topics to be assessed on the spring's STAAR Alternate 2 assessment. </a:t>
                      </a:r>
                      <a:r>
                        <a:rPr lang="en-US" b="1">
                          <a:solidFill>
                            <a:schemeClr val="accent2"/>
                          </a:solidFill>
                          <a:latin typeface="+mn-lt"/>
                        </a:rPr>
                        <a:t>(coming soon)</a:t>
                      </a:r>
                    </a:p>
                  </a:txBody>
                  <a:tcPr/>
                </a:tc>
                <a:tc>
                  <a:txBody>
                    <a:bodyPr/>
                    <a:lstStyle/>
                    <a:p>
                      <a:r>
                        <a:rPr lang="en-US" dirty="0">
                          <a:latin typeface="+mn-lt"/>
                        </a:rPr>
                        <a:t>Administrators, Coordinators, Teachers </a:t>
                      </a:r>
                    </a:p>
                  </a:txBody>
                  <a:tcPr/>
                </a:tc>
                <a:extLst>
                  <a:ext uri="{0D108BD9-81ED-4DB2-BD59-A6C34878D82A}">
                    <a16:rowId xmlns:a16="http://schemas.microsoft.com/office/drawing/2014/main" val="2430715176"/>
                  </a:ext>
                </a:extLst>
              </a:tr>
              <a:tr h="1188344">
                <a:tc>
                  <a:txBody>
                    <a:bodyPr/>
                    <a:lstStyle/>
                    <a:p>
                      <a:pPr lvl="0">
                        <a:buNone/>
                      </a:pPr>
                      <a:r>
                        <a:rPr lang="en-US">
                          <a:hlinkClick r:id="rId3"/>
                        </a:rPr>
                        <a:t>TEKS Vertical Alignment</a:t>
                      </a:r>
                      <a:endParaRPr lang="en-US">
                        <a:hlinkClick r:id="" action="ppaction://noaction"/>
                      </a:endParaRPr>
                    </a:p>
                    <a:p>
                      <a:pPr lvl="0">
                        <a:buNone/>
                      </a:pPr>
                      <a:endParaRPr lang="en-US"/>
                    </a:p>
                  </a:txBody>
                  <a:tcPr/>
                </a:tc>
                <a:tc>
                  <a:txBody>
                    <a:bodyPr/>
                    <a:lstStyle/>
                    <a:p>
                      <a:pPr lvl="0">
                        <a:buNone/>
                      </a:pPr>
                      <a:r>
                        <a:rPr lang="en-US" sz="1800" b="0" i="0" u="none" strike="noStrike" baseline="0" noProof="0" dirty="0">
                          <a:solidFill>
                            <a:srgbClr val="000000"/>
                          </a:solidFill>
                          <a:latin typeface="Calibri"/>
                        </a:rPr>
                        <a:t>Provide a total overview of the knowledge and skills statements and align student expectations across the grades. The student expectations provide access points to the general education curriculum by serving as prerequisite skills for STAAR Alternate 2.</a:t>
                      </a:r>
                      <a:endParaRPr lang="en-US" sz="1800" b="0" i="0" u="none" strike="noStrike" noProof="0" dirty="0"/>
                    </a:p>
                  </a:txBody>
                  <a:tcPr/>
                </a:tc>
                <a:tc>
                  <a:txBody>
                    <a:bodyPr/>
                    <a:lstStyle/>
                    <a:p>
                      <a:pPr lvl="0">
                        <a:buNone/>
                      </a:pPr>
                      <a:r>
                        <a:rPr lang="en-US" dirty="0">
                          <a:latin typeface="+mn-lt"/>
                        </a:rPr>
                        <a:t>Coordinators, Teachers</a:t>
                      </a:r>
                    </a:p>
                  </a:txBody>
                  <a:tcPr/>
                </a:tc>
                <a:extLst>
                  <a:ext uri="{0D108BD9-81ED-4DB2-BD59-A6C34878D82A}">
                    <a16:rowId xmlns:a16="http://schemas.microsoft.com/office/drawing/2014/main" val="3057409394"/>
                  </a:ext>
                </a:extLst>
              </a:tr>
            </a:tbl>
          </a:graphicData>
        </a:graphic>
      </p:graphicFrame>
      <p:sp>
        <p:nvSpPr>
          <p:cNvPr id="6" name="Slide Number Placeholder 5">
            <a:extLst>
              <a:ext uri="{FF2B5EF4-FFF2-40B4-BE49-F238E27FC236}">
                <a16:creationId xmlns:a16="http://schemas.microsoft.com/office/drawing/2014/main" id="{EEA8A029-B085-468E-966E-7983E174E900}"/>
              </a:ext>
            </a:extLst>
          </p:cNvPr>
          <p:cNvSpPr>
            <a:spLocks noGrp="1"/>
          </p:cNvSpPr>
          <p:nvPr>
            <p:ph type="sldNum" sz="quarter" idx="4"/>
          </p:nvPr>
        </p:nvSpPr>
        <p:spPr/>
        <p:txBody>
          <a:bodyPr/>
          <a:lstStyle/>
          <a:p>
            <a:fld id="{69C126A4-BD19-47E2-8A0E-0DE1B9D8C925}" type="slidenum">
              <a:rPr lang="en-US" smtClean="0"/>
              <a:pPr/>
              <a:t>31</a:t>
            </a:fld>
            <a:endParaRPr lang="en-US"/>
          </a:p>
        </p:txBody>
      </p:sp>
    </p:spTree>
    <p:extLst>
      <p:ext uri="{BB962C8B-B14F-4D97-AF65-F5344CB8AC3E}">
        <p14:creationId xmlns:p14="http://schemas.microsoft.com/office/powerpoint/2010/main" val="20598986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618C2-DDE4-46EA-BFB3-898671721811}"/>
              </a:ext>
            </a:extLst>
          </p:cNvPr>
          <p:cNvSpPr>
            <a:spLocks noGrp="1"/>
          </p:cNvSpPr>
          <p:nvPr>
            <p:ph type="ctrTitle"/>
          </p:nvPr>
        </p:nvSpPr>
        <p:spPr/>
        <p:txBody>
          <a:bodyPr/>
          <a:lstStyle/>
          <a:p>
            <a:r>
              <a:rPr lang="en-US">
                <a:cs typeface="Calibri"/>
              </a:rPr>
              <a:t>TELPAS</a:t>
            </a:r>
            <a:endParaRPr lang="en-US"/>
          </a:p>
        </p:txBody>
      </p:sp>
    </p:spTree>
    <p:extLst>
      <p:ext uri="{BB962C8B-B14F-4D97-AF65-F5344CB8AC3E}">
        <p14:creationId xmlns:p14="http://schemas.microsoft.com/office/powerpoint/2010/main" val="1634619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D82288A-D8A7-4A0B-9962-F9591C5F24B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70E0D0F-3AA6-46FA-A2CC-40598604E5ED}"/>
              </a:ext>
            </a:extLst>
          </p:cNvPr>
          <p:cNvSpPr>
            <a:spLocks noGrp="1"/>
          </p:cNvSpPr>
          <p:nvPr>
            <p:ph type="title"/>
          </p:nvPr>
        </p:nvSpPr>
        <p:spPr/>
        <p:txBody>
          <a:bodyPr/>
          <a:lstStyle/>
          <a:p>
            <a:r>
              <a:rPr lang="en-US">
                <a:latin typeface="+mn-lt"/>
              </a:rPr>
              <a:t>TELPAS Overview</a:t>
            </a:r>
          </a:p>
        </p:txBody>
      </p:sp>
      <p:sp>
        <p:nvSpPr>
          <p:cNvPr id="5" name="Text Placeholder 4">
            <a:extLst>
              <a:ext uri="{FF2B5EF4-FFF2-40B4-BE49-F238E27FC236}">
                <a16:creationId xmlns:a16="http://schemas.microsoft.com/office/drawing/2014/main" id="{C1245FA1-28E5-4360-BCEC-69B8ACD8762C}"/>
              </a:ext>
            </a:extLst>
          </p:cNvPr>
          <p:cNvSpPr>
            <a:spLocks noGrp="1"/>
          </p:cNvSpPr>
          <p:nvPr>
            <p:ph idx="1"/>
          </p:nvPr>
        </p:nvSpPr>
        <p:spPr>
          <a:xfrm>
            <a:off x="644141" y="986667"/>
            <a:ext cx="10083730" cy="2883204"/>
          </a:xfrm>
        </p:spPr>
        <p:txBody>
          <a:bodyPr lIns="91440" tIns="45720" rIns="91440" bIns="45720" anchor="t">
            <a:normAutofit lnSpcReduction="10000"/>
          </a:bodyPr>
          <a:lstStyle/>
          <a:p>
            <a:pPr marL="457200" indent="-457200">
              <a:defRPr/>
            </a:pPr>
            <a:r>
              <a:rPr lang="en-US" dirty="0">
                <a:latin typeface="Calibri"/>
                <a:ea typeface="Calibri" charset="0"/>
                <a:cs typeface="Calibri"/>
              </a:rPr>
              <a:t>TELPAS annually assesses the progress that emergent bilingual (EB) students make in learning the English language. </a:t>
            </a:r>
            <a:endParaRPr lang="en-US" dirty="0">
              <a:cs typeface="Calibri" panose="020F0502020204030204"/>
            </a:endParaRPr>
          </a:p>
          <a:p>
            <a:pPr marL="457200" indent="-457200">
              <a:defRPr/>
            </a:pPr>
            <a:r>
              <a:rPr lang="en-US" dirty="0">
                <a:latin typeface="Calibri"/>
                <a:ea typeface="Calibri" charset="0"/>
                <a:cs typeface="Calibri"/>
              </a:rPr>
              <a:t>All K–12 students classified as emergent bilingual EB/EL in the Public Education Information Management System (PEIMS) are required to participate in TELPAS, including those who have parents who have declined bilingual/English as a Second Language (ESL) program services. </a:t>
            </a:r>
            <a:endParaRPr lang="en-US" dirty="0">
              <a:latin typeface="Calibri"/>
              <a:ea typeface="Calibri" charset="0"/>
              <a:cs typeface="Calibri" charset="0"/>
            </a:endParaRPr>
          </a:p>
          <a:p>
            <a:pPr marL="0" indent="0">
              <a:buClr>
                <a:srgbClr val="D0380F"/>
              </a:buClr>
              <a:buNone/>
            </a:pPr>
            <a:endParaRPr lang="en-US" sz="2600" dirty="0">
              <a:cs typeface="Calibri"/>
            </a:endParaRPr>
          </a:p>
          <a:p>
            <a:endParaRPr lang="en-US" dirty="0">
              <a:cs typeface="Calibri"/>
            </a:endParaRPr>
          </a:p>
        </p:txBody>
      </p:sp>
      <p:sp>
        <p:nvSpPr>
          <p:cNvPr id="7" name="Slide Number Placeholder 6">
            <a:extLst>
              <a:ext uri="{FF2B5EF4-FFF2-40B4-BE49-F238E27FC236}">
                <a16:creationId xmlns:a16="http://schemas.microsoft.com/office/drawing/2014/main" id="{CE10F04D-F981-41A3-9330-9FCC20ED0925}"/>
              </a:ext>
            </a:extLst>
          </p:cNvPr>
          <p:cNvSpPr>
            <a:spLocks noGrp="1"/>
          </p:cNvSpPr>
          <p:nvPr>
            <p:ph type="sldNum" sz="quarter" idx="4"/>
          </p:nvPr>
        </p:nvSpPr>
        <p:spPr/>
        <p:txBody>
          <a:bodyPr/>
          <a:lstStyle/>
          <a:p>
            <a:fld id="{69C126A4-BD19-47E2-8A0E-0DE1B9D8C925}" type="slidenum">
              <a:rPr lang="en-US" smtClean="0"/>
              <a:pPr/>
              <a:t>33</a:t>
            </a:fld>
            <a:endParaRPr lang="en-US"/>
          </a:p>
        </p:txBody>
      </p:sp>
      <p:sp>
        <p:nvSpPr>
          <p:cNvPr id="4" name="TextBox 3">
            <a:extLst>
              <a:ext uri="{FF2B5EF4-FFF2-40B4-BE49-F238E27FC236}">
                <a16:creationId xmlns:a16="http://schemas.microsoft.com/office/drawing/2014/main" id="{A689A9C8-0D35-3429-2FD6-1381015C7CF6}"/>
              </a:ext>
            </a:extLst>
          </p:cNvPr>
          <p:cNvSpPr txBox="1"/>
          <p:nvPr/>
        </p:nvSpPr>
        <p:spPr>
          <a:xfrm>
            <a:off x="1216150" y="4155997"/>
            <a:ext cx="8188733" cy="461665"/>
          </a:xfrm>
          <a:prstGeom prst="rect">
            <a:avLst/>
          </a:prstGeom>
          <a:solidFill>
            <a:schemeClr val="accent2"/>
          </a:solidFill>
        </p:spPr>
        <p:txBody>
          <a:bodyPr wrap="square" lIns="91440" tIns="45720" rIns="91440" bIns="45720" rtlCol="0" anchor="t">
            <a:spAutoFit/>
          </a:bodyPr>
          <a:lstStyle/>
          <a:p>
            <a:r>
              <a:rPr lang="en-US" sz="2400">
                <a:solidFill>
                  <a:schemeClr val="bg1"/>
                </a:solidFill>
              </a:rPr>
              <a:t>The TELPAS testing window is February 19</a:t>
            </a:r>
            <a:r>
              <a:rPr lang="en-US" sz="2400" baseline="30000">
                <a:solidFill>
                  <a:schemeClr val="bg1"/>
                </a:solidFill>
              </a:rPr>
              <a:t>th</a:t>
            </a:r>
            <a:r>
              <a:rPr lang="en-US" sz="2400">
                <a:solidFill>
                  <a:schemeClr val="bg1"/>
                </a:solidFill>
              </a:rPr>
              <a:t> to March 29</a:t>
            </a:r>
            <a:r>
              <a:rPr lang="en-US" sz="2400" baseline="30000">
                <a:solidFill>
                  <a:schemeClr val="bg1"/>
                </a:solidFill>
              </a:rPr>
              <a:t>th</a:t>
            </a:r>
            <a:r>
              <a:rPr lang="en-US" sz="2400">
                <a:solidFill>
                  <a:schemeClr val="bg1"/>
                </a:solidFill>
              </a:rPr>
              <a:t>. </a:t>
            </a:r>
          </a:p>
        </p:txBody>
      </p:sp>
    </p:spTree>
    <p:extLst>
      <p:ext uri="{BB962C8B-B14F-4D97-AF65-F5344CB8AC3E}">
        <p14:creationId xmlns:p14="http://schemas.microsoft.com/office/powerpoint/2010/main" val="2481131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EB55C93-3415-44D8-AF30-4DF74FFFAE20}"/>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4644" y="548017"/>
            <a:ext cx="11121657" cy="751350"/>
          </a:xfrm>
        </p:spPr>
        <p:txBody>
          <a:bodyPr>
            <a:normAutofit fontScale="90000"/>
          </a:bodyPr>
          <a:lstStyle/>
          <a:p>
            <a:r>
              <a:rPr lang="en-US">
                <a:latin typeface="+mn-lt"/>
              </a:rPr>
              <a:t>Exceptions</a:t>
            </a:r>
            <a:r>
              <a:rPr lang="en-US"/>
              <a:t> to an EB Student Being Assessed in </a:t>
            </a:r>
            <a:br>
              <a:rPr lang="en-US"/>
            </a:br>
            <a:r>
              <a:rPr lang="en-US"/>
              <a:t>One or More Language Domains</a:t>
            </a:r>
            <a:endParaRPr lang="en-US">
              <a:cs typeface="Calibri"/>
            </a:endParaRPr>
          </a:p>
        </p:txBody>
      </p:sp>
      <p:graphicFrame>
        <p:nvGraphicFramePr>
          <p:cNvPr id="6" name="Table 5">
            <a:extLst>
              <a:ext uri="{FF2B5EF4-FFF2-40B4-BE49-F238E27FC236}">
                <a16:creationId xmlns:a16="http://schemas.microsoft.com/office/drawing/2014/main" id="{B59CC813-08E9-48F4-9DA7-7ECBB55DB6AE}"/>
              </a:ext>
            </a:extLst>
          </p:cNvPr>
          <p:cNvGraphicFramePr>
            <a:graphicFrameLocks noGrp="1"/>
          </p:cNvGraphicFramePr>
          <p:nvPr>
            <p:extLst>
              <p:ext uri="{D42A27DB-BD31-4B8C-83A1-F6EECF244321}">
                <p14:modId xmlns:p14="http://schemas.microsoft.com/office/powerpoint/2010/main" val="3875085563"/>
              </p:ext>
            </p:extLst>
          </p:nvPr>
        </p:nvGraphicFramePr>
        <p:xfrm>
          <a:off x="712379" y="1600200"/>
          <a:ext cx="5212080" cy="3838303"/>
        </p:xfrm>
        <a:graphic>
          <a:graphicData uri="http://schemas.openxmlformats.org/drawingml/2006/table">
            <a:tbl>
              <a:tblPr firstRow="1" bandRow="1">
                <a:tableStyleId>{21E4AEA4-8DFA-4A89-87EB-49C32662AFE0}</a:tableStyleId>
              </a:tblPr>
              <a:tblGrid>
                <a:gridCol w="5212080">
                  <a:extLst>
                    <a:ext uri="{9D8B030D-6E8A-4147-A177-3AD203B41FA5}">
                      <a16:colId xmlns:a16="http://schemas.microsoft.com/office/drawing/2014/main" val="1823219791"/>
                    </a:ext>
                  </a:extLst>
                </a:gridCol>
              </a:tblGrid>
              <a:tr h="1643743">
                <a:tc>
                  <a:txBody>
                    <a:bodyPr/>
                    <a:lstStyle/>
                    <a:p>
                      <a:pPr marL="457200" lvl="1" algn="l" rtl="0" eaLnBrk="1" latinLnBrk="0" hangingPunct="1">
                        <a:spcBef>
                          <a:spcPts val="0"/>
                        </a:spcBef>
                        <a:spcAft>
                          <a:spcPts val="0"/>
                        </a:spcAft>
                      </a:pPr>
                      <a:r>
                        <a:rPr lang="en-US" sz="2400" b="1" kern="1200">
                          <a:solidFill>
                            <a:schemeClr val="bg1"/>
                          </a:solidFill>
                          <a:effectLst/>
                        </a:rPr>
                        <a:t>An EB student receiving special education services</a:t>
                      </a:r>
                      <a:endParaRPr lang="en-US" sz="2400" b="1">
                        <a:solidFill>
                          <a:schemeClr val="bg1"/>
                        </a:solidFill>
                        <a:effectLst/>
                      </a:endParaRPr>
                    </a:p>
                  </a:txBody>
                  <a:tcPr marL="0" marR="0" marT="0" marB="0" anchor="ctr"/>
                </a:tc>
                <a:extLst>
                  <a:ext uri="{0D108BD9-81ED-4DB2-BD59-A6C34878D82A}">
                    <a16:rowId xmlns:a16="http://schemas.microsoft.com/office/drawing/2014/main" val="2921322209"/>
                  </a:ext>
                </a:extLst>
              </a:tr>
              <a:tr h="106560">
                <a:tc>
                  <a:txBody>
                    <a:bodyPr/>
                    <a:lstStyle/>
                    <a:p>
                      <a:pPr marL="119063" lvl="0" indent="0" algn="l" rtl="0" eaLnBrk="1" latinLnBrk="0" hangingPunct="1">
                        <a:spcBef>
                          <a:spcPts val="0"/>
                        </a:spcBef>
                        <a:spcAft>
                          <a:spcPts val="0"/>
                        </a:spcAft>
                      </a:pPr>
                      <a:r>
                        <a:rPr lang="en-US" sz="2400" b="0">
                          <a:solidFill>
                            <a:schemeClr val="tx1"/>
                          </a:solidFill>
                          <a:effectLst/>
                        </a:rPr>
                        <a:t>Decision must be made by ARD committee in conjunction with the LPAC.</a:t>
                      </a:r>
                    </a:p>
                  </a:txBody>
                  <a:tcPr marL="0" marR="0" marT="0" marB="0"/>
                </a:tc>
                <a:extLst>
                  <a:ext uri="{0D108BD9-81ED-4DB2-BD59-A6C34878D82A}">
                    <a16:rowId xmlns:a16="http://schemas.microsoft.com/office/drawing/2014/main" val="3712062712"/>
                  </a:ext>
                </a:extLst>
              </a:tr>
              <a:tr h="370840">
                <a:tc>
                  <a:txBody>
                    <a:bodyPr/>
                    <a:lstStyle/>
                    <a:p>
                      <a:pPr marL="119063" lvl="0" indent="0" algn="l" rtl="0" eaLnBrk="1" latinLnBrk="0" hangingPunct="1">
                        <a:spcBef>
                          <a:spcPts val="0"/>
                        </a:spcBef>
                        <a:spcAft>
                          <a:spcPts val="0"/>
                        </a:spcAft>
                      </a:pPr>
                      <a:r>
                        <a:rPr lang="en-US" sz="2400" b="0">
                          <a:solidFill>
                            <a:schemeClr val="tx1"/>
                          </a:solidFill>
                          <a:effectLst/>
                        </a:rPr>
                        <a:t>Participation must be considered on a domain-by-domain basis.</a:t>
                      </a:r>
                    </a:p>
                  </a:txBody>
                  <a:tcPr marL="0" marR="0" marT="0" marB="0"/>
                </a:tc>
                <a:extLst>
                  <a:ext uri="{0D108BD9-81ED-4DB2-BD59-A6C34878D82A}">
                    <a16:rowId xmlns:a16="http://schemas.microsoft.com/office/drawing/2014/main" val="974799323"/>
                  </a:ext>
                </a:extLst>
              </a:tr>
              <a:tr h="370840">
                <a:tc>
                  <a:txBody>
                    <a:bodyPr/>
                    <a:lstStyle/>
                    <a:p>
                      <a:pPr marL="119063" lvl="0" indent="0" algn="l" rtl="0" eaLnBrk="1" latinLnBrk="0" hangingPunct="1">
                        <a:spcBef>
                          <a:spcPts val="0"/>
                        </a:spcBef>
                        <a:spcAft>
                          <a:spcPts val="0"/>
                        </a:spcAft>
                      </a:pPr>
                      <a:r>
                        <a:rPr lang="en-US" sz="2400" b="0">
                          <a:solidFill>
                            <a:schemeClr val="tx1"/>
                          </a:solidFill>
                          <a:effectLst/>
                        </a:rPr>
                        <a:t>Reason for not assessing student must be well-supported and documented. </a:t>
                      </a:r>
                    </a:p>
                  </a:txBody>
                  <a:tcPr marL="0" marR="0" marT="0" marB="0"/>
                </a:tc>
                <a:extLst>
                  <a:ext uri="{0D108BD9-81ED-4DB2-BD59-A6C34878D82A}">
                    <a16:rowId xmlns:a16="http://schemas.microsoft.com/office/drawing/2014/main" val="1519929557"/>
                  </a:ext>
                </a:extLst>
              </a:tr>
            </a:tbl>
          </a:graphicData>
        </a:graphic>
      </p:graphicFrame>
      <p:sp>
        <p:nvSpPr>
          <p:cNvPr id="5" name="Slide Number Placeholder 4">
            <a:extLst>
              <a:ext uri="{FF2B5EF4-FFF2-40B4-BE49-F238E27FC236}">
                <a16:creationId xmlns:a16="http://schemas.microsoft.com/office/drawing/2014/main" id="{8DBB107D-29AB-4DA8-9A97-9807F4245E4F}"/>
              </a:ext>
            </a:extLst>
          </p:cNvPr>
          <p:cNvSpPr>
            <a:spLocks noGrp="1"/>
          </p:cNvSpPr>
          <p:nvPr>
            <p:ph type="sldNum" sz="quarter" idx="4"/>
          </p:nvPr>
        </p:nvSpPr>
        <p:spPr/>
        <p:txBody>
          <a:bodyPr/>
          <a:lstStyle/>
          <a:p>
            <a:fld id="{69C126A4-BD19-47E2-8A0E-0DE1B9D8C925}" type="slidenum">
              <a:rPr lang="en-US" smtClean="0"/>
              <a:pPr/>
              <a:t>34</a:t>
            </a:fld>
            <a:endParaRPr lang="en-US"/>
          </a:p>
        </p:txBody>
      </p:sp>
      <p:graphicFrame>
        <p:nvGraphicFramePr>
          <p:cNvPr id="4" name="Table 3">
            <a:extLst>
              <a:ext uri="{FF2B5EF4-FFF2-40B4-BE49-F238E27FC236}">
                <a16:creationId xmlns:a16="http://schemas.microsoft.com/office/drawing/2014/main" id="{2B124ED1-F192-52D1-1710-03EA844BF0DF}"/>
              </a:ext>
            </a:extLst>
          </p:cNvPr>
          <p:cNvGraphicFramePr>
            <a:graphicFrameLocks noGrp="1"/>
          </p:cNvGraphicFramePr>
          <p:nvPr>
            <p:extLst>
              <p:ext uri="{D42A27DB-BD31-4B8C-83A1-F6EECF244321}">
                <p14:modId xmlns:p14="http://schemas.microsoft.com/office/powerpoint/2010/main" val="2988797840"/>
              </p:ext>
            </p:extLst>
          </p:nvPr>
        </p:nvGraphicFramePr>
        <p:xfrm>
          <a:off x="6273208" y="1600199"/>
          <a:ext cx="5212080" cy="3819677"/>
        </p:xfrm>
        <a:graphic>
          <a:graphicData uri="http://schemas.openxmlformats.org/drawingml/2006/table">
            <a:tbl>
              <a:tblPr firstRow="1" bandRow="1">
                <a:tableStyleId>{5C22544A-7EE6-4342-B048-85BDC9FD1C3A}</a:tableStyleId>
              </a:tblPr>
              <a:tblGrid>
                <a:gridCol w="5212080">
                  <a:extLst>
                    <a:ext uri="{9D8B030D-6E8A-4147-A177-3AD203B41FA5}">
                      <a16:colId xmlns:a16="http://schemas.microsoft.com/office/drawing/2014/main" val="1823219791"/>
                    </a:ext>
                  </a:extLst>
                </a:gridCol>
              </a:tblGrid>
              <a:tr h="1687287">
                <a:tc>
                  <a:txBody>
                    <a:bodyPr/>
                    <a:lstStyle/>
                    <a:p>
                      <a:pPr marL="457200" lvl="1" algn="l" rtl="0" eaLnBrk="1" latinLnBrk="0" hangingPunct="1">
                        <a:spcBef>
                          <a:spcPts val="0"/>
                        </a:spcBef>
                        <a:spcAft>
                          <a:spcPts val="0"/>
                        </a:spcAft>
                      </a:pPr>
                      <a:r>
                        <a:rPr lang="en-US" sz="2400" b="1" kern="1200">
                          <a:solidFill>
                            <a:schemeClr val="bg1"/>
                          </a:solidFill>
                          <a:effectLst/>
                        </a:rPr>
                        <a:t>An EB student from another Texas school district, state, or country who enrolls on or after the first day of the TELPAS testing window </a:t>
                      </a:r>
                    </a:p>
                  </a:txBody>
                  <a:tcPr marL="0" marR="0" marT="0" marB="0" anchor="ctr"/>
                </a:tc>
                <a:extLst>
                  <a:ext uri="{0D108BD9-81ED-4DB2-BD59-A6C34878D82A}">
                    <a16:rowId xmlns:a16="http://schemas.microsoft.com/office/drawing/2014/main" val="2921322209"/>
                  </a:ext>
                </a:extLst>
              </a:tr>
              <a:tr h="852956">
                <a:tc>
                  <a:txBody>
                    <a:bodyPr/>
                    <a:lstStyle/>
                    <a:p>
                      <a:pPr marL="118745" lvl="0" indent="0" algn="l" rtl="0" eaLnBrk="1" latinLnBrk="0" hangingPunct="1">
                        <a:spcBef>
                          <a:spcPts val="0"/>
                        </a:spcBef>
                        <a:spcAft>
                          <a:spcPts val="0"/>
                        </a:spcAft>
                      </a:pPr>
                      <a:r>
                        <a:rPr lang="en-US" sz="2400" b="0">
                          <a:solidFill>
                            <a:schemeClr val="tx1"/>
                          </a:solidFill>
                          <a:effectLst/>
                        </a:rPr>
                        <a:t>Will not be assessed by receiving district in the holistically-rated domains.</a:t>
                      </a:r>
                    </a:p>
                  </a:txBody>
                  <a:tcPr marL="0" marR="0" marT="0" marB="0"/>
                </a:tc>
                <a:extLst>
                  <a:ext uri="{0D108BD9-81ED-4DB2-BD59-A6C34878D82A}">
                    <a16:rowId xmlns:a16="http://schemas.microsoft.com/office/drawing/2014/main" val="3712062712"/>
                  </a:ext>
                </a:extLst>
              </a:tr>
              <a:tr h="1279434">
                <a:tc>
                  <a:txBody>
                    <a:bodyPr/>
                    <a:lstStyle/>
                    <a:p>
                      <a:pPr marL="118745" lvl="0" indent="0" algn="l" rtl="0" eaLnBrk="1" latinLnBrk="0" hangingPunct="1">
                        <a:spcBef>
                          <a:spcPts val="0"/>
                        </a:spcBef>
                        <a:spcAft>
                          <a:spcPts val="0"/>
                        </a:spcAft>
                      </a:pPr>
                      <a:r>
                        <a:rPr lang="en-US" sz="2400" b="0">
                          <a:solidFill>
                            <a:schemeClr val="tx1"/>
                          </a:solidFill>
                          <a:effectLst/>
                        </a:rPr>
                        <a:t>Is required to take the TELPAS listening and speaking test and the reading and writing test.</a:t>
                      </a:r>
                    </a:p>
                  </a:txBody>
                  <a:tcPr marL="0" marR="0" marT="0" marB="0"/>
                </a:tc>
                <a:extLst>
                  <a:ext uri="{0D108BD9-81ED-4DB2-BD59-A6C34878D82A}">
                    <a16:rowId xmlns:a16="http://schemas.microsoft.com/office/drawing/2014/main" val="974799323"/>
                  </a:ext>
                </a:extLst>
              </a:tr>
            </a:tbl>
          </a:graphicData>
        </a:graphic>
      </p:graphicFrame>
    </p:spTree>
    <p:extLst>
      <p:ext uri="{BB962C8B-B14F-4D97-AF65-F5344CB8AC3E}">
        <p14:creationId xmlns:p14="http://schemas.microsoft.com/office/powerpoint/2010/main" val="16399021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4CF56-7061-485F-BF8E-11FB0A4BF7D7}"/>
              </a:ext>
            </a:extLst>
          </p:cNvPr>
          <p:cNvSpPr>
            <a:spLocks noGrp="1"/>
          </p:cNvSpPr>
          <p:nvPr>
            <p:ph type="title"/>
          </p:nvPr>
        </p:nvSpPr>
        <p:spPr/>
        <p:txBody>
          <a:bodyPr/>
          <a:lstStyle/>
          <a:p>
            <a:r>
              <a:rPr lang="en-US">
                <a:cs typeface="Calibri"/>
              </a:rPr>
              <a:t>TELPAS Components</a:t>
            </a:r>
            <a:endParaRPr lang="en-US"/>
          </a:p>
        </p:txBody>
      </p:sp>
      <p:grpSp>
        <p:nvGrpSpPr>
          <p:cNvPr id="14" name="Group 13">
            <a:extLst>
              <a:ext uri="{FF2B5EF4-FFF2-40B4-BE49-F238E27FC236}">
                <a16:creationId xmlns:a16="http://schemas.microsoft.com/office/drawing/2014/main" id="{1037DE4E-3B24-4E0D-8114-A8152D4869BB}"/>
              </a:ext>
            </a:extLst>
          </p:cNvPr>
          <p:cNvGrpSpPr/>
          <p:nvPr/>
        </p:nvGrpSpPr>
        <p:grpSpPr>
          <a:xfrm>
            <a:off x="439096" y="1174470"/>
            <a:ext cx="5029201" cy="4398708"/>
            <a:chOff x="838199" y="1893619"/>
            <a:chExt cx="5029201" cy="4398708"/>
          </a:xfrm>
        </p:grpSpPr>
        <p:sp>
          <p:nvSpPr>
            <p:cNvPr id="8" name="Rectangle 7">
              <a:extLst>
                <a:ext uri="{FF2B5EF4-FFF2-40B4-BE49-F238E27FC236}">
                  <a16:creationId xmlns:a16="http://schemas.microsoft.com/office/drawing/2014/main" id="{D9B7EE56-67D5-42F5-B770-D7A6A946E540}"/>
                </a:ext>
              </a:extLst>
            </p:cNvPr>
            <p:cNvSpPr/>
            <p:nvPr/>
          </p:nvSpPr>
          <p:spPr>
            <a:xfrm>
              <a:off x="838200" y="1893619"/>
              <a:ext cx="5029200" cy="8229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a:t>Grades K–1</a:t>
              </a:r>
            </a:p>
          </p:txBody>
        </p:sp>
        <p:sp>
          <p:nvSpPr>
            <p:cNvPr id="9" name="Rectangle 8">
              <a:extLst>
                <a:ext uri="{FF2B5EF4-FFF2-40B4-BE49-F238E27FC236}">
                  <a16:creationId xmlns:a16="http://schemas.microsoft.com/office/drawing/2014/main" id="{7401D32F-50F4-4329-9BC1-1FFE9CB71094}"/>
                </a:ext>
              </a:extLst>
            </p:cNvPr>
            <p:cNvSpPr/>
            <p:nvPr/>
          </p:nvSpPr>
          <p:spPr>
            <a:xfrm>
              <a:off x="838199" y="3615672"/>
              <a:ext cx="2651761" cy="120474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Listening</a:t>
              </a:r>
            </a:p>
          </p:txBody>
        </p:sp>
        <p:sp>
          <p:nvSpPr>
            <p:cNvPr id="10" name="Rectangle 9">
              <a:extLst>
                <a:ext uri="{FF2B5EF4-FFF2-40B4-BE49-F238E27FC236}">
                  <a16:creationId xmlns:a16="http://schemas.microsoft.com/office/drawing/2014/main" id="{156A2A81-2EF2-41FC-825A-BFF7C8ABBA32}"/>
                </a:ext>
              </a:extLst>
            </p:cNvPr>
            <p:cNvSpPr/>
            <p:nvPr/>
          </p:nvSpPr>
          <p:spPr>
            <a:xfrm>
              <a:off x="838199" y="2823161"/>
              <a:ext cx="5029199" cy="7028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Holistically-rated Assessments</a:t>
              </a:r>
            </a:p>
          </p:txBody>
        </p:sp>
        <p:sp>
          <p:nvSpPr>
            <p:cNvPr id="11" name="Rectangle 10">
              <a:extLst>
                <a:ext uri="{FF2B5EF4-FFF2-40B4-BE49-F238E27FC236}">
                  <a16:creationId xmlns:a16="http://schemas.microsoft.com/office/drawing/2014/main" id="{B133355B-6578-4BDC-B3FB-E245666587AC}"/>
                </a:ext>
              </a:extLst>
            </p:cNvPr>
            <p:cNvSpPr/>
            <p:nvPr/>
          </p:nvSpPr>
          <p:spPr>
            <a:xfrm>
              <a:off x="3593918" y="3615672"/>
              <a:ext cx="2273477" cy="120474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Speaking</a:t>
              </a:r>
            </a:p>
          </p:txBody>
        </p:sp>
        <p:sp>
          <p:nvSpPr>
            <p:cNvPr id="12" name="Rectangle 11">
              <a:extLst>
                <a:ext uri="{FF2B5EF4-FFF2-40B4-BE49-F238E27FC236}">
                  <a16:creationId xmlns:a16="http://schemas.microsoft.com/office/drawing/2014/main" id="{7D529386-67F4-421D-9339-FF6E98D78B28}"/>
                </a:ext>
              </a:extLst>
            </p:cNvPr>
            <p:cNvSpPr/>
            <p:nvPr/>
          </p:nvSpPr>
          <p:spPr>
            <a:xfrm>
              <a:off x="838199" y="4928357"/>
              <a:ext cx="2651761" cy="136397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Reading</a:t>
              </a:r>
            </a:p>
          </p:txBody>
        </p:sp>
        <p:sp>
          <p:nvSpPr>
            <p:cNvPr id="13" name="Rectangle 12">
              <a:extLst>
                <a:ext uri="{FF2B5EF4-FFF2-40B4-BE49-F238E27FC236}">
                  <a16:creationId xmlns:a16="http://schemas.microsoft.com/office/drawing/2014/main" id="{80832543-F59F-42A9-BB68-9F2D98D9C6F1}"/>
                </a:ext>
              </a:extLst>
            </p:cNvPr>
            <p:cNvSpPr/>
            <p:nvPr/>
          </p:nvSpPr>
          <p:spPr>
            <a:xfrm>
              <a:off x="3593918" y="4892336"/>
              <a:ext cx="2273477" cy="139999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Writing </a:t>
              </a:r>
            </a:p>
          </p:txBody>
        </p:sp>
      </p:grpSp>
      <p:grpSp>
        <p:nvGrpSpPr>
          <p:cNvPr id="3" name="Group 2">
            <a:extLst>
              <a:ext uri="{FF2B5EF4-FFF2-40B4-BE49-F238E27FC236}">
                <a16:creationId xmlns:a16="http://schemas.microsoft.com/office/drawing/2014/main" id="{EAACDB83-36A9-8B37-4F72-3EE6916C1211}"/>
              </a:ext>
            </a:extLst>
          </p:cNvPr>
          <p:cNvGrpSpPr/>
          <p:nvPr/>
        </p:nvGrpSpPr>
        <p:grpSpPr>
          <a:xfrm>
            <a:off x="5859174" y="1165004"/>
            <a:ext cx="5580926" cy="4408174"/>
            <a:chOff x="5859174" y="1165004"/>
            <a:chExt cx="5580926" cy="4408174"/>
          </a:xfrm>
        </p:grpSpPr>
        <p:sp>
          <p:nvSpPr>
            <p:cNvPr id="20" name="Rectangle 19">
              <a:extLst>
                <a:ext uri="{FF2B5EF4-FFF2-40B4-BE49-F238E27FC236}">
                  <a16:creationId xmlns:a16="http://schemas.microsoft.com/office/drawing/2014/main" id="{25B12116-B1D0-41DB-B543-89D2324D1974}"/>
                </a:ext>
              </a:extLst>
            </p:cNvPr>
            <p:cNvSpPr/>
            <p:nvPr/>
          </p:nvSpPr>
          <p:spPr>
            <a:xfrm>
              <a:off x="5859174" y="2871393"/>
              <a:ext cx="5580925" cy="1349654"/>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Listening and Speaking</a:t>
              </a:r>
            </a:p>
            <a:p>
              <a:pPr algn="ctr"/>
              <a:r>
                <a:rPr lang="en-US" sz="2400">
                  <a:cs typeface="Calibri"/>
                </a:rPr>
                <a:t>(2-3, 4-5, 6-8, 9-12)</a:t>
              </a:r>
            </a:p>
          </p:txBody>
        </p:sp>
        <p:sp>
          <p:nvSpPr>
            <p:cNvPr id="21" name="Rectangle 20">
              <a:extLst>
                <a:ext uri="{FF2B5EF4-FFF2-40B4-BE49-F238E27FC236}">
                  <a16:creationId xmlns:a16="http://schemas.microsoft.com/office/drawing/2014/main" id="{98900AE5-521C-442C-A4DE-5995D70BF139}"/>
                </a:ext>
              </a:extLst>
            </p:cNvPr>
            <p:cNvSpPr/>
            <p:nvPr/>
          </p:nvSpPr>
          <p:spPr>
            <a:xfrm>
              <a:off x="5859174" y="4274730"/>
              <a:ext cx="5580925" cy="129844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t>Reading and Writing</a:t>
              </a:r>
            </a:p>
            <a:p>
              <a:pPr algn="ctr"/>
              <a:r>
                <a:rPr lang="en-US" sz="2400">
                  <a:cs typeface="Calibri"/>
                </a:rPr>
                <a:t>(2, 3, 4-5, 6-7, 8-9, 10-12)</a:t>
              </a:r>
            </a:p>
          </p:txBody>
        </p:sp>
        <p:sp>
          <p:nvSpPr>
            <p:cNvPr id="22" name="Content Placeholder 6">
              <a:extLst>
                <a:ext uri="{FF2B5EF4-FFF2-40B4-BE49-F238E27FC236}">
                  <a16:creationId xmlns:a16="http://schemas.microsoft.com/office/drawing/2014/main" id="{48EFB934-EDAA-431B-B451-AEDC518976C0}"/>
                </a:ext>
              </a:extLst>
            </p:cNvPr>
            <p:cNvSpPr txBox="1">
              <a:spLocks/>
            </p:cNvSpPr>
            <p:nvPr/>
          </p:nvSpPr>
          <p:spPr>
            <a:xfrm>
              <a:off x="5859175" y="1165004"/>
              <a:ext cx="5580925" cy="82296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0" indent="0" algn="ctr">
                <a:buNone/>
              </a:pPr>
              <a:r>
                <a:rPr lang="en-US" sz="3200"/>
                <a:t>Grades 2–12</a:t>
              </a:r>
            </a:p>
          </p:txBody>
        </p:sp>
        <p:sp>
          <p:nvSpPr>
            <p:cNvPr id="24" name="Rectangle 23">
              <a:extLst>
                <a:ext uri="{FF2B5EF4-FFF2-40B4-BE49-F238E27FC236}">
                  <a16:creationId xmlns:a16="http://schemas.microsoft.com/office/drawing/2014/main" id="{E6735E1C-BF9B-4F38-B8C8-463901BA84B8}"/>
                </a:ext>
              </a:extLst>
            </p:cNvPr>
            <p:cNvSpPr/>
            <p:nvPr/>
          </p:nvSpPr>
          <p:spPr>
            <a:xfrm>
              <a:off x="5859175" y="2094546"/>
              <a:ext cx="5580925" cy="73152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Online Tests</a:t>
              </a:r>
            </a:p>
          </p:txBody>
        </p:sp>
      </p:grpSp>
      <p:sp>
        <p:nvSpPr>
          <p:cNvPr id="6" name="Slide Number Placeholder 5">
            <a:extLst>
              <a:ext uri="{FF2B5EF4-FFF2-40B4-BE49-F238E27FC236}">
                <a16:creationId xmlns:a16="http://schemas.microsoft.com/office/drawing/2014/main" id="{AF690019-4965-4B1B-A4C9-9F4F4234353F}"/>
              </a:ext>
            </a:extLst>
          </p:cNvPr>
          <p:cNvSpPr>
            <a:spLocks noGrp="1"/>
          </p:cNvSpPr>
          <p:nvPr>
            <p:ph type="sldNum" sz="quarter" idx="4"/>
          </p:nvPr>
        </p:nvSpPr>
        <p:spPr/>
        <p:txBody>
          <a:bodyPr/>
          <a:lstStyle/>
          <a:p>
            <a:fld id="{69C126A4-BD19-47E2-8A0E-0DE1B9D8C925}" type="slidenum">
              <a:rPr lang="en-US" smtClean="0"/>
              <a:pPr/>
              <a:t>35</a:t>
            </a:fld>
            <a:endParaRPr lang="en-US"/>
          </a:p>
        </p:txBody>
      </p:sp>
    </p:spTree>
    <p:extLst>
      <p:ext uri="{BB962C8B-B14F-4D97-AF65-F5344CB8AC3E}">
        <p14:creationId xmlns:p14="http://schemas.microsoft.com/office/powerpoint/2010/main" val="30601204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DD238-8182-9C5D-726C-B8B76588A1B1}"/>
              </a:ext>
            </a:extLst>
          </p:cNvPr>
          <p:cNvSpPr>
            <a:spLocks noGrp="1"/>
          </p:cNvSpPr>
          <p:nvPr>
            <p:ph type="title"/>
          </p:nvPr>
        </p:nvSpPr>
        <p:spPr/>
        <p:txBody>
          <a:bodyPr/>
          <a:lstStyle/>
          <a:p>
            <a:r>
              <a:rPr lang="en-US">
                <a:cs typeface="Calibri"/>
              </a:rPr>
              <a:t>TELPAS Key Dates for 2023-2024</a:t>
            </a:r>
            <a:endParaRPr lang="en-US"/>
          </a:p>
        </p:txBody>
      </p:sp>
      <p:sp>
        <p:nvSpPr>
          <p:cNvPr id="4" name="Slide Number Placeholder 3">
            <a:extLst>
              <a:ext uri="{FF2B5EF4-FFF2-40B4-BE49-F238E27FC236}">
                <a16:creationId xmlns:a16="http://schemas.microsoft.com/office/drawing/2014/main" id="{948FF113-EE3B-E48E-B0B5-414594ECED07}"/>
              </a:ext>
            </a:extLst>
          </p:cNvPr>
          <p:cNvSpPr>
            <a:spLocks noGrp="1"/>
          </p:cNvSpPr>
          <p:nvPr>
            <p:ph type="sldNum" sz="quarter" idx="4"/>
          </p:nvPr>
        </p:nvSpPr>
        <p:spPr/>
        <p:txBody>
          <a:bodyPr/>
          <a:lstStyle/>
          <a:p>
            <a:fld id="{69C126A4-BD19-47E2-8A0E-0DE1B9D8C925}" type="slidenum">
              <a:rPr lang="en-US" smtClean="0"/>
              <a:pPr/>
              <a:t>36</a:t>
            </a:fld>
            <a:endParaRPr lang="en-US"/>
          </a:p>
        </p:txBody>
      </p:sp>
      <p:graphicFrame>
        <p:nvGraphicFramePr>
          <p:cNvPr id="7" name="Content Placeholder 4">
            <a:extLst>
              <a:ext uri="{FF2B5EF4-FFF2-40B4-BE49-F238E27FC236}">
                <a16:creationId xmlns:a16="http://schemas.microsoft.com/office/drawing/2014/main" id="{3161386D-71CF-5AD2-FDCD-1EB32F4B736E}"/>
              </a:ext>
            </a:extLst>
          </p:cNvPr>
          <p:cNvGraphicFramePr>
            <a:graphicFrameLocks/>
          </p:cNvGraphicFramePr>
          <p:nvPr>
            <p:extLst>
              <p:ext uri="{D42A27DB-BD31-4B8C-83A1-F6EECF244321}">
                <p14:modId xmlns:p14="http://schemas.microsoft.com/office/powerpoint/2010/main" val="1391410848"/>
              </p:ext>
            </p:extLst>
          </p:nvPr>
        </p:nvGraphicFramePr>
        <p:xfrm>
          <a:off x="698411" y="1366028"/>
          <a:ext cx="10623547" cy="3952240"/>
        </p:xfrm>
        <a:graphic>
          <a:graphicData uri="http://schemas.openxmlformats.org/drawingml/2006/table">
            <a:tbl>
              <a:tblPr firstRow="1" bandRow="1">
                <a:tableStyleId>{5C22544A-7EE6-4342-B048-85BDC9FD1C3A}</a:tableStyleId>
              </a:tblPr>
              <a:tblGrid>
                <a:gridCol w="5161935">
                  <a:extLst>
                    <a:ext uri="{9D8B030D-6E8A-4147-A177-3AD203B41FA5}">
                      <a16:colId xmlns:a16="http://schemas.microsoft.com/office/drawing/2014/main" val="2994797771"/>
                    </a:ext>
                  </a:extLst>
                </a:gridCol>
                <a:gridCol w="5461612">
                  <a:extLst>
                    <a:ext uri="{9D8B030D-6E8A-4147-A177-3AD203B41FA5}">
                      <a16:colId xmlns:a16="http://schemas.microsoft.com/office/drawing/2014/main" val="3490677878"/>
                    </a:ext>
                  </a:extLst>
                </a:gridCol>
              </a:tblGrid>
              <a:tr h="370840">
                <a:tc>
                  <a:txBody>
                    <a:bodyPr/>
                    <a:lstStyle/>
                    <a:p>
                      <a:pPr lvl="0">
                        <a:buNone/>
                      </a:pPr>
                      <a:r>
                        <a:rPr lang="en-US" sz="1800" b="1" i="0" u="none" strike="noStrike" baseline="0" noProof="0">
                          <a:solidFill>
                            <a:schemeClr val="bg1"/>
                          </a:solidFill>
                          <a:latin typeface="Calibri"/>
                        </a:rPr>
                        <a:t>Due Date for Adding All Students in TIDE</a:t>
                      </a:r>
                      <a:endParaRPr lang="en-US" sz="1800" b="1">
                        <a:solidFill>
                          <a:schemeClr val="bg1"/>
                        </a:solidFill>
                      </a:endParaRPr>
                    </a:p>
                  </a:txBody>
                  <a:tcPr>
                    <a:lnR w="12700">
                      <a:solidFill>
                        <a:schemeClr val="bg1"/>
                      </a:solidFill>
                    </a:lnR>
                    <a:lnB w="57150">
                      <a:solidFill>
                        <a:schemeClr val="bg1"/>
                      </a:solidFill>
                    </a:lnB>
                    <a:solidFill>
                      <a:schemeClr val="accent2"/>
                    </a:solidFill>
                  </a:tcPr>
                </a:tc>
                <a:tc>
                  <a:txBody>
                    <a:bodyPr/>
                    <a:lstStyle/>
                    <a:p>
                      <a:r>
                        <a:rPr lang="en-US" sz="1800" b="0">
                          <a:solidFill>
                            <a:schemeClr val="tx1"/>
                          </a:solidFill>
                        </a:rPr>
                        <a:t>By 11/30/23 </a:t>
                      </a:r>
                    </a:p>
                  </a:txBody>
                  <a:tcPr anchor="ctr">
                    <a:lnL w="12700">
                      <a:solidFill>
                        <a:schemeClr val="bg1"/>
                      </a:solidFill>
                    </a:lnL>
                    <a:lnB w="57150">
                      <a:solidFill>
                        <a:schemeClr val="bg1"/>
                      </a:solidFill>
                    </a:lnB>
                    <a:solidFill>
                      <a:schemeClr val="accent2">
                        <a:lumMod val="20000"/>
                        <a:lumOff val="80000"/>
                      </a:schemeClr>
                    </a:solidFill>
                  </a:tcPr>
                </a:tc>
                <a:extLst>
                  <a:ext uri="{0D108BD9-81ED-4DB2-BD59-A6C34878D82A}">
                    <a16:rowId xmlns:a16="http://schemas.microsoft.com/office/drawing/2014/main" val="3485953359"/>
                  </a:ext>
                </a:extLst>
              </a:tr>
              <a:tr h="370839">
                <a:tc>
                  <a:txBody>
                    <a:bodyPr/>
                    <a:lstStyle/>
                    <a:p>
                      <a:pPr lvl="0">
                        <a:buNone/>
                      </a:pPr>
                      <a:r>
                        <a:rPr lang="en-US" sz="1800" b="1" i="0" u="none" strike="noStrike" baseline="0" noProof="0">
                          <a:solidFill>
                            <a:schemeClr val="bg1"/>
                          </a:solidFill>
                          <a:latin typeface="Calibri"/>
                        </a:rPr>
                        <a:t>Due Date for Districts to Indicate Special Administration (paper and holistic) in TIDE</a:t>
                      </a:r>
                    </a:p>
                  </a:txBody>
                  <a:tcPr>
                    <a:lnR w="12700">
                      <a:solidFill>
                        <a:schemeClr val="bg1"/>
                      </a:solidFill>
                    </a:lnR>
                    <a:lnT w="57150">
                      <a:solidFill>
                        <a:schemeClr val="bg1"/>
                      </a:solidFill>
                    </a:lnT>
                    <a:lnB w="57150">
                      <a:solidFill>
                        <a:schemeClr val="bg1"/>
                      </a:solidFill>
                    </a:lnB>
                    <a:solidFill>
                      <a:schemeClr val="accent2"/>
                    </a:solidFill>
                  </a:tcPr>
                </a:tc>
                <a:tc>
                  <a:txBody>
                    <a:bodyPr/>
                    <a:lstStyle/>
                    <a:p>
                      <a:pPr lvl="0">
                        <a:buNone/>
                      </a:pPr>
                      <a:r>
                        <a:rPr lang="en-US" sz="1800" b="0" i="0" u="none" strike="noStrike" baseline="0" noProof="0">
                          <a:solidFill>
                            <a:srgbClr val="000000"/>
                          </a:solidFill>
                          <a:latin typeface="Calibri"/>
                        </a:rPr>
                        <a:t>By 11/30/23</a:t>
                      </a:r>
                      <a:endParaRPr lang="en-US" sz="1800"/>
                    </a:p>
                  </a:txBody>
                  <a:tcPr anchor="ctr">
                    <a:lnL w="12700">
                      <a:solidFill>
                        <a:schemeClr val="bg1"/>
                      </a:solidFill>
                    </a:lnL>
                    <a:lnT w="57150">
                      <a:solidFill>
                        <a:schemeClr val="bg1"/>
                      </a:solidFill>
                    </a:lnT>
                    <a:lnB w="57150">
                      <a:solidFill>
                        <a:schemeClr val="bg1"/>
                      </a:solidFill>
                    </a:lnB>
                    <a:solidFill>
                      <a:schemeClr val="accent2">
                        <a:lumMod val="20000"/>
                        <a:lumOff val="80000"/>
                      </a:schemeClr>
                    </a:solidFill>
                  </a:tcPr>
                </a:tc>
                <a:extLst>
                  <a:ext uri="{0D108BD9-81ED-4DB2-BD59-A6C34878D82A}">
                    <a16:rowId xmlns:a16="http://schemas.microsoft.com/office/drawing/2014/main" val="1333721572"/>
                  </a:ext>
                </a:extLst>
              </a:tr>
              <a:tr h="370840">
                <a:tc>
                  <a:txBody>
                    <a:bodyPr/>
                    <a:lstStyle/>
                    <a:p>
                      <a:pPr lvl="0">
                        <a:buNone/>
                      </a:pPr>
                      <a:r>
                        <a:rPr lang="en-US" sz="1800" b="1" i="0" u="none" strike="noStrike" baseline="0" noProof="0">
                          <a:solidFill>
                            <a:schemeClr val="bg1"/>
                          </a:solidFill>
                          <a:latin typeface="Calibri"/>
                        </a:rPr>
                        <a:t>Districts Receive Test Administrator Manuals</a:t>
                      </a:r>
                      <a:endParaRPr lang="en-US" sz="1800" b="1">
                        <a:solidFill>
                          <a:schemeClr val="bg1"/>
                        </a:solidFill>
                      </a:endParaRPr>
                    </a:p>
                  </a:txBody>
                  <a:tcPr>
                    <a:lnR w="12700">
                      <a:solidFill>
                        <a:schemeClr val="bg1"/>
                      </a:solidFill>
                    </a:lnR>
                    <a:lnT w="57150">
                      <a:solidFill>
                        <a:schemeClr val="bg1"/>
                      </a:solidFill>
                    </a:lnT>
                    <a:lnB w="57150">
                      <a:solidFill>
                        <a:schemeClr val="bg1"/>
                      </a:solidFill>
                    </a:lnB>
                    <a:solidFill>
                      <a:schemeClr val="accent2"/>
                    </a:solidFill>
                  </a:tcPr>
                </a:tc>
                <a:tc>
                  <a:txBody>
                    <a:bodyPr/>
                    <a:lstStyle/>
                    <a:p>
                      <a:r>
                        <a:rPr lang="en-US" sz="1800"/>
                        <a:t>1/22/24—1/26/24</a:t>
                      </a:r>
                    </a:p>
                  </a:txBody>
                  <a:tcPr anchor="ctr">
                    <a:lnL w="12700">
                      <a:solidFill>
                        <a:schemeClr val="bg1"/>
                      </a:solidFill>
                    </a:lnL>
                    <a:lnT w="57150">
                      <a:solidFill>
                        <a:schemeClr val="bg1"/>
                      </a:solidFill>
                    </a:lnT>
                    <a:lnB w="57150">
                      <a:solidFill>
                        <a:schemeClr val="bg1"/>
                      </a:solidFill>
                    </a:lnB>
                    <a:solidFill>
                      <a:schemeClr val="accent2">
                        <a:lumMod val="20000"/>
                        <a:lumOff val="80000"/>
                      </a:schemeClr>
                    </a:solidFill>
                  </a:tcPr>
                </a:tc>
                <a:extLst>
                  <a:ext uri="{0D108BD9-81ED-4DB2-BD59-A6C34878D82A}">
                    <a16:rowId xmlns:a16="http://schemas.microsoft.com/office/drawing/2014/main" val="323691077"/>
                  </a:ext>
                </a:extLst>
              </a:tr>
              <a:tr h="370840">
                <a:tc>
                  <a:txBody>
                    <a:bodyPr/>
                    <a:lstStyle/>
                    <a:p>
                      <a:r>
                        <a:rPr lang="en-US" sz="1800" b="1">
                          <a:solidFill>
                            <a:schemeClr val="bg1"/>
                          </a:solidFill>
                        </a:rPr>
                        <a:t>Districts submit Additional Order of</a:t>
                      </a:r>
                    </a:p>
                    <a:p>
                      <a:pPr lvl="0">
                        <a:buNone/>
                      </a:pPr>
                      <a:r>
                        <a:rPr lang="en-US" sz="1800" b="1">
                          <a:solidFill>
                            <a:schemeClr val="bg1"/>
                          </a:solidFill>
                        </a:rPr>
                        <a:t>Paper Test Materials</a:t>
                      </a:r>
                    </a:p>
                  </a:txBody>
                  <a:tcPr>
                    <a:lnR w="12700">
                      <a:solidFill>
                        <a:schemeClr val="bg1"/>
                      </a:solidFill>
                    </a:lnR>
                    <a:lnT w="57150">
                      <a:solidFill>
                        <a:schemeClr val="bg1"/>
                      </a:solidFill>
                    </a:lnT>
                    <a:lnB w="57150">
                      <a:solidFill>
                        <a:schemeClr val="bg1"/>
                      </a:solidFill>
                    </a:lnB>
                    <a:solidFill>
                      <a:schemeClr val="accent2"/>
                    </a:solidFill>
                  </a:tcPr>
                </a:tc>
                <a:tc>
                  <a:txBody>
                    <a:bodyPr/>
                    <a:lstStyle/>
                    <a:p>
                      <a:r>
                        <a:rPr lang="en-US" sz="1800"/>
                        <a:t>2/12/24—3/25/24 Test Materials</a:t>
                      </a:r>
                    </a:p>
                    <a:p>
                      <a:pPr lvl="0">
                        <a:buNone/>
                      </a:pPr>
                      <a:r>
                        <a:rPr lang="en-US" sz="1800"/>
                        <a:t>By 4/8/24 Return Labels</a:t>
                      </a:r>
                    </a:p>
                  </a:txBody>
                  <a:tcPr>
                    <a:lnL w="12700">
                      <a:solidFill>
                        <a:schemeClr val="bg1"/>
                      </a:solidFill>
                    </a:lnL>
                    <a:lnT w="57150">
                      <a:solidFill>
                        <a:schemeClr val="bg1"/>
                      </a:solidFill>
                    </a:lnT>
                    <a:lnB w="57150">
                      <a:solidFill>
                        <a:schemeClr val="bg1"/>
                      </a:solidFill>
                    </a:lnB>
                    <a:solidFill>
                      <a:schemeClr val="accent2">
                        <a:lumMod val="20000"/>
                        <a:lumOff val="80000"/>
                      </a:schemeClr>
                    </a:solidFill>
                  </a:tcPr>
                </a:tc>
                <a:extLst>
                  <a:ext uri="{0D108BD9-81ED-4DB2-BD59-A6C34878D82A}">
                    <a16:rowId xmlns:a16="http://schemas.microsoft.com/office/drawing/2014/main" val="3211514577"/>
                  </a:ext>
                </a:extLst>
              </a:tr>
              <a:tr h="370840">
                <a:tc>
                  <a:txBody>
                    <a:bodyPr/>
                    <a:lstStyle/>
                    <a:p>
                      <a:r>
                        <a:rPr lang="en-US" sz="1800" b="1">
                          <a:solidFill>
                            <a:schemeClr val="bg1"/>
                          </a:solidFill>
                        </a:rPr>
                        <a:t>Assessment Window</a:t>
                      </a:r>
                    </a:p>
                  </a:txBody>
                  <a:tcPr>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a:solidFill>
                        <a:schemeClr val="bg1"/>
                      </a:solidFill>
                    </a:lnB>
                    <a:solidFill>
                      <a:schemeClr val="accent2"/>
                    </a:solidFill>
                  </a:tcPr>
                </a:tc>
                <a:tc>
                  <a:txBody>
                    <a:bodyPr/>
                    <a:lstStyle/>
                    <a:p>
                      <a:r>
                        <a:rPr lang="en-US" sz="1800"/>
                        <a:t>2/19/24—3/29/24</a:t>
                      </a:r>
                    </a:p>
                  </a:txBody>
                  <a:tcPr>
                    <a:lnL w="1270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a:solidFill>
                        <a:schemeClr val="bg1"/>
                      </a:solidFill>
                    </a:lnB>
                    <a:solidFill>
                      <a:schemeClr val="accent2">
                        <a:lumMod val="20000"/>
                        <a:lumOff val="80000"/>
                      </a:schemeClr>
                    </a:solidFill>
                  </a:tcPr>
                </a:tc>
                <a:extLst>
                  <a:ext uri="{0D108BD9-81ED-4DB2-BD59-A6C34878D82A}">
                    <a16:rowId xmlns:a16="http://schemas.microsoft.com/office/drawing/2014/main" val="3139896195"/>
                  </a:ext>
                </a:extLst>
              </a:tr>
              <a:tr h="621926">
                <a:tc>
                  <a:txBody>
                    <a:bodyPr/>
                    <a:lstStyle/>
                    <a:p>
                      <a:r>
                        <a:rPr lang="en-US" sz="1800" b="1" dirty="0">
                          <a:solidFill>
                            <a:schemeClr val="bg1"/>
                          </a:solidFill>
                        </a:rPr>
                        <a:t>Submit Score Codes and Upload Holistic Ratings in TIDE and Submit Student Responses (paper admin)  in DEI; (this means entered/submitted and processed by that date and time)</a:t>
                      </a:r>
                      <a:endParaRPr lang="en-US" dirty="0"/>
                    </a:p>
                  </a:txBody>
                  <a:tcPr>
                    <a:lnR w="12700">
                      <a:solidFill>
                        <a:schemeClr val="bg1"/>
                      </a:solidFill>
                    </a:lnR>
                    <a:lnT w="57150">
                      <a:solidFill>
                        <a:schemeClr val="bg1"/>
                      </a:solidFill>
                    </a:lnT>
                    <a:lnB w="57150">
                      <a:solidFill>
                        <a:schemeClr val="bg1"/>
                      </a:solidFill>
                    </a:lnB>
                    <a:solidFill>
                      <a:schemeClr val="accent2"/>
                    </a:solidFill>
                  </a:tcPr>
                </a:tc>
                <a:tc>
                  <a:txBody>
                    <a:bodyPr/>
                    <a:lstStyle/>
                    <a:p>
                      <a:r>
                        <a:rPr lang="en-US" sz="1800"/>
                        <a:t>3/29/24 </a:t>
                      </a:r>
                    </a:p>
                    <a:p>
                      <a:pPr lvl="0">
                        <a:buNone/>
                      </a:pPr>
                      <a:r>
                        <a:rPr lang="en-US" sz="1800"/>
                        <a:t>11:59 p.m. (CT)</a:t>
                      </a:r>
                    </a:p>
                  </a:txBody>
                  <a:tcPr>
                    <a:lnL w="12700">
                      <a:solidFill>
                        <a:schemeClr val="bg1"/>
                      </a:solidFill>
                    </a:lnL>
                    <a:lnT w="57150">
                      <a:solidFill>
                        <a:schemeClr val="bg1"/>
                      </a:solidFill>
                    </a:lnT>
                    <a:lnB w="57150">
                      <a:solidFill>
                        <a:schemeClr val="bg1"/>
                      </a:solidFill>
                    </a:lnB>
                    <a:solidFill>
                      <a:schemeClr val="accent2">
                        <a:lumMod val="20000"/>
                        <a:lumOff val="80000"/>
                      </a:schemeClr>
                    </a:solidFill>
                  </a:tcPr>
                </a:tc>
                <a:extLst>
                  <a:ext uri="{0D108BD9-81ED-4DB2-BD59-A6C34878D82A}">
                    <a16:rowId xmlns:a16="http://schemas.microsoft.com/office/drawing/2014/main" val="3862693539"/>
                  </a:ext>
                </a:extLst>
              </a:tr>
              <a:tr h="370840">
                <a:tc>
                  <a:txBody>
                    <a:bodyPr/>
                    <a:lstStyle/>
                    <a:p>
                      <a:r>
                        <a:rPr lang="en-US" sz="1800" b="1">
                          <a:solidFill>
                            <a:schemeClr val="bg1"/>
                          </a:solidFill>
                        </a:rPr>
                        <a:t>Districts Return Paper Test Materials </a:t>
                      </a:r>
                    </a:p>
                  </a:txBody>
                  <a:tcPr>
                    <a:lnR w="12700">
                      <a:solidFill>
                        <a:schemeClr val="bg1"/>
                      </a:solidFill>
                    </a:lnR>
                    <a:lnT w="57150">
                      <a:solidFill>
                        <a:schemeClr val="bg1"/>
                      </a:solidFill>
                    </a:lnT>
                    <a:solidFill>
                      <a:schemeClr val="accent2"/>
                    </a:solidFill>
                  </a:tcPr>
                </a:tc>
                <a:tc>
                  <a:txBody>
                    <a:bodyPr/>
                    <a:lstStyle/>
                    <a:p>
                      <a:r>
                        <a:rPr lang="en-US" sz="1800" dirty="0"/>
                        <a:t>By 4/12/24</a:t>
                      </a:r>
                    </a:p>
                  </a:txBody>
                  <a:tcPr anchor="ctr">
                    <a:lnL w="12700">
                      <a:solidFill>
                        <a:schemeClr val="bg1"/>
                      </a:solidFill>
                    </a:lnL>
                    <a:lnT w="57150">
                      <a:solidFill>
                        <a:schemeClr val="bg1"/>
                      </a:solidFill>
                    </a:lnT>
                    <a:solidFill>
                      <a:schemeClr val="accent2">
                        <a:lumMod val="20000"/>
                        <a:lumOff val="80000"/>
                      </a:schemeClr>
                    </a:solidFill>
                  </a:tcPr>
                </a:tc>
                <a:extLst>
                  <a:ext uri="{0D108BD9-81ED-4DB2-BD59-A6C34878D82A}">
                    <a16:rowId xmlns:a16="http://schemas.microsoft.com/office/drawing/2014/main" val="3284656632"/>
                  </a:ext>
                </a:extLst>
              </a:tr>
            </a:tbl>
          </a:graphicData>
        </a:graphic>
      </p:graphicFrame>
    </p:spTree>
    <p:extLst>
      <p:ext uri="{BB962C8B-B14F-4D97-AF65-F5344CB8AC3E}">
        <p14:creationId xmlns:p14="http://schemas.microsoft.com/office/powerpoint/2010/main" val="18493936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386A0-0083-E827-2446-4568E46C35BD}"/>
              </a:ext>
            </a:extLst>
          </p:cNvPr>
          <p:cNvSpPr>
            <a:spLocks noGrp="1"/>
          </p:cNvSpPr>
          <p:nvPr>
            <p:ph type="title"/>
          </p:nvPr>
        </p:nvSpPr>
        <p:spPr/>
        <p:txBody>
          <a:bodyPr/>
          <a:lstStyle/>
          <a:p>
            <a:r>
              <a:rPr lang="en-US">
                <a:cs typeface="Calibri"/>
              </a:rPr>
              <a:t>TELPAS Additional Order Window</a:t>
            </a:r>
            <a:endParaRPr lang="en-US"/>
          </a:p>
        </p:txBody>
      </p:sp>
      <p:sp>
        <p:nvSpPr>
          <p:cNvPr id="3" name="Content Placeholder 2">
            <a:extLst>
              <a:ext uri="{FF2B5EF4-FFF2-40B4-BE49-F238E27FC236}">
                <a16:creationId xmlns:a16="http://schemas.microsoft.com/office/drawing/2014/main" id="{1EDCC7D8-D6B5-A4BD-E5A0-08AEBF64FAFA}"/>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B8ED252-7A82-A89A-AD1B-F93F9D9742F0}"/>
              </a:ext>
            </a:extLst>
          </p:cNvPr>
          <p:cNvSpPr>
            <a:spLocks noGrp="1"/>
          </p:cNvSpPr>
          <p:nvPr>
            <p:ph type="sldNum" sz="quarter" idx="4"/>
          </p:nvPr>
        </p:nvSpPr>
        <p:spPr/>
        <p:txBody>
          <a:bodyPr/>
          <a:lstStyle/>
          <a:p>
            <a:fld id="{69C126A4-BD19-47E2-8A0E-0DE1B9D8C925}" type="slidenum">
              <a:rPr lang="en-US" smtClean="0"/>
              <a:pPr/>
              <a:t>37</a:t>
            </a:fld>
            <a:endParaRPr lang="en-US"/>
          </a:p>
        </p:txBody>
      </p:sp>
      <p:graphicFrame>
        <p:nvGraphicFramePr>
          <p:cNvPr id="7" name="Table 6">
            <a:extLst>
              <a:ext uri="{FF2B5EF4-FFF2-40B4-BE49-F238E27FC236}">
                <a16:creationId xmlns:a16="http://schemas.microsoft.com/office/drawing/2014/main" id="{D37F3C4D-9841-47FB-8519-FDA640A32093}"/>
              </a:ext>
            </a:extLst>
          </p:cNvPr>
          <p:cNvGraphicFramePr>
            <a:graphicFrameLocks noGrp="1"/>
          </p:cNvGraphicFramePr>
          <p:nvPr>
            <p:extLst>
              <p:ext uri="{D42A27DB-BD31-4B8C-83A1-F6EECF244321}">
                <p14:modId xmlns:p14="http://schemas.microsoft.com/office/powerpoint/2010/main" val="1015954247"/>
              </p:ext>
            </p:extLst>
          </p:nvPr>
        </p:nvGraphicFramePr>
        <p:xfrm>
          <a:off x="666974" y="1394729"/>
          <a:ext cx="10774080" cy="3962400"/>
        </p:xfrm>
        <a:graphic>
          <a:graphicData uri="http://schemas.openxmlformats.org/drawingml/2006/table">
            <a:tbl>
              <a:tblPr firstRow="1" bandRow="1">
                <a:tableStyleId>{5C22544A-7EE6-4342-B048-85BDC9FD1C3A}</a:tableStyleId>
              </a:tblPr>
              <a:tblGrid>
                <a:gridCol w="4589792">
                  <a:extLst>
                    <a:ext uri="{9D8B030D-6E8A-4147-A177-3AD203B41FA5}">
                      <a16:colId xmlns:a16="http://schemas.microsoft.com/office/drawing/2014/main" val="3117105003"/>
                    </a:ext>
                  </a:extLst>
                </a:gridCol>
                <a:gridCol w="6184288">
                  <a:extLst>
                    <a:ext uri="{9D8B030D-6E8A-4147-A177-3AD203B41FA5}">
                      <a16:colId xmlns:a16="http://schemas.microsoft.com/office/drawing/2014/main" val="4167331739"/>
                    </a:ext>
                  </a:extLst>
                </a:gridCol>
              </a:tblGrid>
              <a:tr h="370840">
                <a:tc>
                  <a:txBody>
                    <a:bodyPr/>
                    <a:lstStyle/>
                    <a:p>
                      <a:r>
                        <a:rPr lang="en-US" sz="2200"/>
                        <a:t>When is the TELPAS AO window? </a:t>
                      </a:r>
                    </a:p>
                  </a:txBody>
                  <a:tcPr anchor="ctr">
                    <a:solidFill>
                      <a:schemeClr val="accent1"/>
                    </a:solidFill>
                  </a:tcPr>
                </a:tc>
                <a:tc>
                  <a:txBody>
                    <a:bodyPr/>
                    <a:lstStyle/>
                    <a:p>
                      <a:pPr lvl="0">
                        <a:buNone/>
                      </a:pPr>
                      <a:r>
                        <a:rPr lang="en-US" sz="2200" b="0" i="0" u="none" strike="noStrike" baseline="0" noProof="0">
                          <a:solidFill>
                            <a:schemeClr val="tx1"/>
                          </a:solidFill>
                          <a:latin typeface="Calibri"/>
                        </a:rPr>
                        <a:t>The TELPAS additional order window is 2/12-3/25 for test materials and by 4/8 for return labels.</a:t>
                      </a:r>
                      <a:endParaRPr lang="en-US" sz="2200" b="0">
                        <a:solidFill>
                          <a:schemeClr val="tx1"/>
                        </a:solidFill>
                      </a:endParaRPr>
                    </a:p>
                  </a:txBody>
                  <a:tcPr>
                    <a:solidFill>
                      <a:schemeClr val="accent1">
                        <a:lumMod val="40000"/>
                        <a:lumOff val="60000"/>
                      </a:schemeClr>
                    </a:solidFill>
                  </a:tcPr>
                </a:tc>
                <a:extLst>
                  <a:ext uri="{0D108BD9-81ED-4DB2-BD59-A6C34878D82A}">
                    <a16:rowId xmlns:a16="http://schemas.microsoft.com/office/drawing/2014/main" val="2840343975"/>
                  </a:ext>
                </a:extLst>
              </a:tr>
              <a:tr h="370840">
                <a:tc>
                  <a:txBody>
                    <a:bodyPr/>
                    <a:lstStyle/>
                    <a:p>
                      <a:r>
                        <a:rPr lang="en-US" sz="2200" b="1">
                          <a:solidFill>
                            <a:schemeClr val="bg1"/>
                          </a:solidFill>
                        </a:rPr>
                        <a:t>What should I know about the TELPAS AO window? </a:t>
                      </a:r>
                    </a:p>
                  </a:txBody>
                  <a:tcPr anchor="ctr">
                    <a:solidFill>
                      <a:schemeClr val="accent1"/>
                    </a:solidFill>
                  </a:tcPr>
                </a:tc>
                <a:tc>
                  <a:txBody>
                    <a:bodyPr/>
                    <a:lstStyle/>
                    <a:p>
                      <a:pPr lvl="0">
                        <a:buNone/>
                      </a:pPr>
                      <a:r>
                        <a:rPr lang="en-US" sz="2200" b="0" i="0" u="none" strike="noStrike" baseline="0" noProof="0">
                          <a:solidFill>
                            <a:srgbClr val="000000"/>
                          </a:solidFill>
                          <a:latin typeface="Calibri"/>
                        </a:rPr>
                        <a:t>TELPAS reading paper tests (regular print, large print, braille contracted, and braille uncontracted </a:t>
                      </a:r>
                      <a:r>
                        <a:rPr lang="en-US" sz="2200" b="1" i="0" u="none" strike="noStrike" baseline="0" noProof="0">
                          <a:solidFill>
                            <a:srgbClr val="000000"/>
                          </a:solidFill>
                          <a:latin typeface="Calibri"/>
                        </a:rPr>
                        <a:t>must be ordered</a:t>
                      </a:r>
                      <a:r>
                        <a:rPr lang="en-US" sz="2200" b="0" i="0" u="none" strike="noStrike" baseline="0" noProof="0">
                          <a:solidFill>
                            <a:srgbClr val="000000"/>
                          </a:solidFill>
                          <a:latin typeface="Calibri"/>
                        </a:rPr>
                        <a:t> during the additional order window (</a:t>
                      </a:r>
                      <a:r>
                        <a:rPr lang="en-US" sz="2200" b="0" i="0" u="sng" strike="noStrike" baseline="0" noProof="0">
                          <a:solidFill>
                            <a:srgbClr val="000000"/>
                          </a:solidFill>
                          <a:latin typeface="Calibri"/>
                        </a:rPr>
                        <a:t>even if the TELPAS paper test format was indicated in TIDE by 11/30</a:t>
                      </a:r>
                      <a:r>
                        <a:rPr lang="en-US" sz="2200" b="0" i="0" u="none" strike="noStrike" baseline="0" noProof="0">
                          <a:solidFill>
                            <a:srgbClr val="000000"/>
                          </a:solidFill>
                          <a:latin typeface="Calibri"/>
                        </a:rPr>
                        <a:t>).</a:t>
                      </a:r>
                      <a:endParaRPr lang="en-US" sz="2200"/>
                    </a:p>
                  </a:txBody>
                  <a:tcPr>
                    <a:solidFill>
                      <a:schemeClr val="accent1">
                        <a:lumMod val="40000"/>
                        <a:lumOff val="60000"/>
                      </a:schemeClr>
                    </a:solidFill>
                  </a:tcPr>
                </a:tc>
                <a:extLst>
                  <a:ext uri="{0D108BD9-81ED-4DB2-BD59-A6C34878D82A}">
                    <a16:rowId xmlns:a16="http://schemas.microsoft.com/office/drawing/2014/main" val="3168983051"/>
                  </a:ext>
                </a:extLst>
              </a:tr>
              <a:tr h="370840">
                <a:tc>
                  <a:txBody>
                    <a:bodyPr/>
                    <a:lstStyle/>
                    <a:p>
                      <a:r>
                        <a:rPr lang="en-US" sz="2200" b="1">
                          <a:solidFill>
                            <a:schemeClr val="bg1"/>
                          </a:solidFill>
                        </a:rPr>
                        <a:t>What should I take into consideration when placing an AO? </a:t>
                      </a:r>
                    </a:p>
                  </a:txBody>
                  <a:tcPr anchor="ctr">
                    <a:solidFill>
                      <a:schemeClr val="accent1"/>
                    </a:solidFill>
                  </a:tcPr>
                </a:tc>
                <a:tc>
                  <a:txBody>
                    <a:bodyPr/>
                    <a:lstStyle/>
                    <a:p>
                      <a:pPr lvl="0">
                        <a:buNone/>
                      </a:pPr>
                      <a:r>
                        <a:rPr lang="en-US" sz="2200" b="0" i="0" u="none" strike="noStrike" baseline="0" noProof="0">
                          <a:solidFill>
                            <a:srgbClr val="000000"/>
                          </a:solidFill>
                          <a:latin typeface="Calibri"/>
                        </a:rPr>
                        <a:t>When placing an AO, a district must consider the time it will take to ship materials, administer the assessment, and enter the responses in DEI by 3/29/24</a:t>
                      </a:r>
                      <a:endParaRPr lang="en-US"/>
                    </a:p>
                  </a:txBody>
                  <a:tcPr>
                    <a:solidFill>
                      <a:schemeClr val="accent1">
                        <a:lumMod val="40000"/>
                        <a:lumOff val="60000"/>
                      </a:schemeClr>
                    </a:solidFill>
                  </a:tcPr>
                </a:tc>
                <a:extLst>
                  <a:ext uri="{0D108BD9-81ED-4DB2-BD59-A6C34878D82A}">
                    <a16:rowId xmlns:a16="http://schemas.microsoft.com/office/drawing/2014/main" val="924094335"/>
                  </a:ext>
                </a:extLst>
              </a:tr>
            </a:tbl>
          </a:graphicData>
        </a:graphic>
      </p:graphicFrame>
    </p:spTree>
    <p:extLst>
      <p:ext uri="{BB962C8B-B14F-4D97-AF65-F5344CB8AC3E}">
        <p14:creationId xmlns:p14="http://schemas.microsoft.com/office/powerpoint/2010/main" val="24717270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0B4DC75-95CD-4796-A6BF-AAEA0A8EB76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97762" y="310112"/>
            <a:ext cx="11121657" cy="751350"/>
          </a:xfrm>
        </p:spPr>
        <p:txBody>
          <a:bodyPr>
            <a:normAutofit/>
          </a:bodyPr>
          <a:lstStyle/>
          <a:p>
            <a:r>
              <a:rPr lang="en-US">
                <a:latin typeface="+mn-lt"/>
              </a:rPr>
              <a:t>Special Administration of </a:t>
            </a:r>
            <a:r>
              <a:rPr lang="en-US"/>
              <a:t>a TELPAS Online Test</a:t>
            </a:r>
            <a:endParaRPr lang="en-US">
              <a:latin typeface="+mn-lt"/>
            </a:endParaRPr>
          </a:p>
        </p:txBody>
      </p:sp>
      <p:sp>
        <p:nvSpPr>
          <p:cNvPr id="7" name="Content Placeholder 6"/>
          <p:cNvSpPr>
            <a:spLocks noGrp="1"/>
          </p:cNvSpPr>
          <p:nvPr>
            <p:ph idx="1"/>
          </p:nvPr>
        </p:nvSpPr>
        <p:spPr>
          <a:xfrm>
            <a:off x="217325" y="960609"/>
            <a:ext cx="10646393" cy="4538277"/>
          </a:xfrm>
        </p:spPr>
        <p:txBody>
          <a:bodyPr lIns="91440" tIns="45720" rIns="91440" bIns="45720" anchor="t">
            <a:normAutofit lnSpcReduction="10000"/>
          </a:bodyPr>
          <a:lstStyle/>
          <a:p>
            <a:pPr marL="424815" indent="-342900">
              <a:defRPr/>
            </a:pPr>
            <a:r>
              <a:rPr lang="en-US" sz="2400" dirty="0">
                <a:latin typeface="Calibri"/>
                <a:cs typeface="Calibri"/>
              </a:rPr>
              <a:t>In rare circumstances that prevent a student from testing online, the student must meet eligibility criteria for a special administration of a TELPAS online test (listening and speaking or reading and writing) for grades 2–12. </a:t>
            </a:r>
          </a:p>
          <a:p>
            <a:pPr marL="805180" lvl="1" indent="-342900">
              <a:buClr>
                <a:schemeClr val="accent1"/>
              </a:buClr>
              <a:buFont typeface="Arial" panose="020B0604020202020204" pitchFamily="34" charset="0"/>
              <a:buChar char="•"/>
              <a:defRPr/>
            </a:pPr>
            <a:r>
              <a:rPr lang="en-US" dirty="0">
                <a:latin typeface="Calibri"/>
                <a:cs typeface="Calibri"/>
              </a:rPr>
              <a:t>Accommodations cannot be applied</a:t>
            </a:r>
          </a:p>
          <a:p>
            <a:pPr marL="805180" lvl="1" indent="-342900">
              <a:buClr>
                <a:schemeClr val="accent1"/>
              </a:buClr>
              <a:buFont typeface="Arial" panose="020B0604020202020204" pitchFamily="34" charset="0"/>
              <a:buChar char="•"/>
              <a:defRPr/>
            </a:pPr>
            <a:r>
              <a:rPr lang="en-US" dirty="0">
                <a:latin typeface="Calibri"/>
                <a:cs typeface="Calibri"/>
              </a:rPr>
              <a:t>Technology access is precluded*</a:t>
            </a:r>
          </a:p>
          <a:p>
            <a:pPr marL="805180" lvl="1" indent="-342900">
              <a:buClr>
                <a:schemeClr val="accent1"/>
              </a:buClr>
              <a:buFont typeface="Arial" panose="020B0604020202020204" pitchFamily="34" charset="0"/>
              <a:buChar char="•"/>
              <a:defRPr/>
            </a:pPr>
            <a:r>
              <a:rPr lang="en-US" dirty="0">
                <a:latin typeface="Calibri"/>
                <a:cs typeface="Calibri"/>
              </a:rPr>
              <a:t>Unable to participate in one domain</a:t>
            </a:r>
            <a:endParaRPr lang="en-US" dirty="0"/>
          </a:p>
          <a:p>
            <a:pPr marL="342900" indent="-342900">
              <a:buFont typeface="Wingdings" panose="05000000000000000000" pitchFamily="2" charset="2"/>
              <a:buChar char="§"/>
              <a:defRPr/>
            </a:pPr>
            <a:r>
              <a:rPr lang="en-US" sz="2400" dirty="0">
                <a:latin typeface="Calibri"/>
                <a:cs typeface="Calibri"/>
              </a:rPr>
              <a:t>A student may receive a special administration (paper test or holistic assessment) of an online test ONLY if this it is noted in the student’s individualized education program (IEP) or Section 504 plan. </a:t>
            </a:r>
          </a:p>
          <a:p>
            <a:pPr marL="342900" indent="-342900">
              <a:buFont typeface="Wingdings" panose="05000000000000000000" pitchFamily="2" charset="2"/>
              <a:buChar char="§"/>
              <a:defRPr/>
            </a:pPr>
            <a:r>
              <a:rPr lang="en-US" sz="2400" dirty="0">
                <a:latin typeface="Calibri"/>
                <a:cs typeface="Calibri"/>
              </a:rPr>
              <a:t>Special administrations for TELPAS reading are paper tests (regular print, large print, or braille), while TELPAS listening, speaking, and writing special administrations are holistic assessments that require training and calibration to administer. </a:t>
            </a:r>
          </a:p>
          <a:p>
            <a:pPr marL="0" indent="0">
              <a:buNone/>
              <a:defRPr/>
            </a:pPr>
            <a:endParaRPr lang="en-US" altLang="en-US" sz="2400" b="0" dirty="0">
              <a:latin typeface="Calibri"/>
              <a:cs typeface="Calibri"/>
            </a:endParaRPr>
          </a:p>
        </p:txBody>
      </p:sp>
      <p:sp>
        <p:nvSpPr>
          <p:cNvPr id="5" name="Slide Number Placeholder 4">
            <a:extLst>
              <a:ext uri="{FF2B5EF4-FFF2-40B4-BE49-F238E27FC236}">
                <a16:creationId xmlns:a16="http://schemas.microsoft.com/office/drawing/2014/main" id="{4A38D65A-8344-4D49-ACAE-67770FE3A951}"/>
              </a:ext>
            </a:extLst>
          </p:cNvPr>
          <p:cNvSpPr>
            <a:spLocks noGrp="1"/>
          </p:cNvSpPr>
          <p:nvPr>
            <p:ph type="sldNum" sz="quarter" idx="4"/>
          </p:nvPr>
        </p:nvSpPr>
        <p:spPr/>
        <p:txBody>
          <a:bodyPr/>
          <a:lstStyle/>
          <a:p>
            <a:fld id="{69C126A4-BD19-47E2-8A0E-0DE1B9D8C925}" type="slidenum">
              <a:rPr lang="en-US" smtClean="0"/>
              <a:pPr/>
              <a:t>38</a:t>
            </a:fld>
            <a:endParaRPr lang="en-US"/>
          </a:p>
        </p:txBody>
      </p:sp>
      <p:sp>
        <p:nvSpPr>
          <p:cNvPr id="4" name="TextBox 3">
            <a:extLst>
              <a:ext uri="{FF2B5EF4-FFF2-40B4-BE49-F238E27FC236}">
                <a16:creationId xmlns:a16="http://schemas.microsoft.com/office/drawing/2014/main" id="{249C2919-E55C-C285-3042-1F18D4148E90}"/>
              </a:ext>
            </a:extLst>
          </p:cNvPr>
          <p:cNvSpPr txBox="1"/>
          <p:nvPr/>
        </p:nvSpPr>
        <p:spPr>
          <a:xfrm>
            <a:off x="421341" y="5278105"/>
            <a:ext cx="10450286" cy="707886"/>
          </a:xfrm>
          <a:prstGeom prst="rect">
            <a:avLst/>
          </a:prstGeom>
          <a:solidFill>
            <a:schemeClr val="accent2"/>
          </a:solidFill>
        </p:spPr>
        <p:txBody>
          <a:bodyPr wrap="square" rtlCol="0">
            <a:spAutoFit/>
          </a:bodyPr>
          <a:lstStyle/>
          <a:p>
            <a:r>
              <a:rPr lang="en-US" sz="2000">
                <a:solidFill>
                  <a:schemeClr val="bg1"/>
                </a:solidFill>
                <a:latin typeface="Calibri"/>
                <a:cs typeface="Calibri"/>
              </a:rPr>
              <a:t>*This applies i</a:t>
            </a:r>
            <a:r>
              <a:rPr lang="en-US" sz="2000" b="0" i="0">
                <a:solidFill>
                  <a:schemeClr val="bg1"/>
                </a:solidFill>
                <a:effectLst/>
                <a:latin typeface="Calibri"/>
                <a:cs typeface="Calibri"/>
              </a:rPr>
              <a:t>n rare situations where computers or technology are absolutely not available such as</a:t>
            </a:r>
            <a:r>
              <a:rPr lang="en-US" sz="2000">
                <a:solidFill>
                  <a:schemeClr val="bg1"/>
                </a:solidFill>
                <a:latin typeface="Calibri"/>
                <a:cs typeface="Calibri"/>
              </a:rPr>
              <a:t> </a:t>
            </a:r>
            <a:r>
              <a:rPr lang="en-US" sz="2000">
                <a:solidFill>
                  <a:schemeClr val="bg1"/>
                </a:solidFill>
                <a:ea typeface="+mn-lt"/>
                <a:cs typeface="+mn-lt"/>
              </a:rPr>
              <a:t>homebound students without internet access, JJAEPs, jails, or detention centers.</a:t>
            </a:r>
            <a:endParaRPr lang="en-US" sz="2000">
              <a:solidFill>
                <a:schemeClr val="bg1"/>
              </a:solidFill>
              <a:latin typeface="Calibri"/>
              <a:cs typeface="Calibri"/>
            </a:endParaRPr>
          </a:p>
        </p:txBody>
      </p:sp>
    </p:spTree>
    <p:extLst>
      <p:ext uri="{BB962C8B-B14F-4D97-AF65-F5344CB8AC3E}">
        <p14:creationId xmlns:p14="http://schemas.microsoft.com/office/powerpoint/2010/main" val="21436101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F6154-2C5B-42A6-23E2-D83F48E7F96E}"/>
              </a:ext>
            </a:extLst>
          </p:cNvPr>
          <p:cNvSpPr>
            <a:spLocks noGrp="1"/>
          </p:cNvSpPr>
          <p:nvPr>
            <p:ph type="title"/>
          </p:nvPr>
        </p:nvSpPr>
        <p:spPr/>
        <p:txBody>
          <a:bodyPr/>
          <a:lstStyle/>
          <a:p>
            <a:r>
              <a:rPr lang="en-US"/>
              <a:t>Special Administrations for Online TELPAS Tests</a:t>
            </a:r>
          </a:p>
        </p:txBody>
      </p:sp>
      <p:sp>
        <p:nvSpPr>
          <p:cNvPr id="4" name="Slide Number Placeholder 3">
            <a:extLst>
              <a:ext uri="{FF2B5EF4-FFF2-40B4-BE49-F238E27FC236}">
                <a16:creationId xmlns:a16="http://schemas.microsoft.com/office/drawing/2014/main" id="{A70EB342-1875-F6D3-D9FE-1FFE8EE59119}"/>
              </a:ext>
            </a:extLst>
          </p:cNvPr>
          <p:cNvSpPr>
            <a:spLocks noGrp="1"/>
          </p:cNvSpPr>
          <p:nvPr>
            <p:ph type="sldNum" sz="quarter" idx="4"/>
          </p:nvPr>
        </p:nvSpPr>
        <p:spPr/>
        <p:txBody>
          <a:bodyPr/>
          <a:lstStyle/>
          <a:p>
            <a:fld id="{69C126A4-BD19-47E2-8A0E-0DE1B9D8C925}" type="slidenum">
              <a:rPr lang="en-US" smtClean="0"/>
              <a:pPr/>
              <a:t>39</a:t>
            </a:fld>
            <a:endParaRPr lang="en-US"/>
          </a:p>
        </p:txBody>
      </p:sp>
      <p:graphicFrame>
        <p:nvGraphicFramePr>
          <p:cNvPr id="6" name="Table 6">
            <a:extLst>
              <a:ext uri="{FF2B5EF4-FFF2-40B4-BE49-F238E27FC236}">
                <a16:creationId xmlns:a16="http://schemas.microsoft.com/office/drawing/2014/main" id="{C40A8FB7-807D-F331-A963-B8F3E19908F4}"/>
              </a:ext>
            </a:extLst>
          </p:cNvPr>
          <p:cNvGraphicFramePr>
            <a:graphicFrameLocks noGrp="1"/>
          </p:cNvGraphicFramePr>
          <p:nvPr>
            <p:extLst>
              <p:ext uri="{D42A27DB-BD31-4B8C-83A1-F6EECF244321}">
                <p14:modId xmlns:p14="http://schemas.microsoft.com/office/powerpoint/2010/main" val="1976651054"/>
              </p:ext>
            </p:extLst>
          </p:nvPr>
        </p:nvGraphicFramePr>
        <p:xfrm>
          <a:off x="581738" y="981573"/>
          <a:ext cx="11028524" cy="4302760"/>
        </p:xfrm>
        <a:graphic>
          <a:graphicData uri="http://schemas.openxmlformats.org/drawingml/2006/table">
            <a:tbl>
              <a:tblPr firstRow="1" bandRow="1">
                <a:tableStyleId>{21E4AEA4-8DFA-4A89-87EB-49C32662AFE0}</a:tableStyleId>
              </a:tblPr>
              <a:tblGrid>
                <a:gridCol w="4008177">
                  <a:extLst>
                    <a:ext uri="{9D8B030D-6E8A-4147-A177-3AD203B41FA5}">
                      <a16:colId xmlns:a16="http://schemas.microsoft.com/office/drawing/2014/main" val="2795442356"/>
                    </a:ext>
                  </a:extLst>
                </a:gridCol>
                <a:gridCol w="2067635">
                  <a:extLst>
                    <a:ext uri="{9D8B030D-6E8A-4147-A177-3AD203B41FA5}">
                      <a16:colId xmlns:a16="http://schemas.microsoft.com/office/drawing/2014/main" val="4217797645"/>
                    </a:ext>
                  </a:extLst>
                </a:gridCol>
                <a:gridCol w="4952712">
                  <a:extLst>
                    <a:ext uri="{9D8B030D-6E8A-4147-A177-3AD203B41FA5}">
                      <a16:colId xmlns:a16="http://schemas.microsoft.com/office/drawing/2014/main" val="4241371739"/>
                    </a:ext>
                  </a:extLst>
                </a:gridCol>
              </a:tblGrid>
              <a:tr h="370840">
                <a:tc gridSpan="3">
                  <a:txBody>
                    <a:bodyPr/>
                    <a:lstStyle/>
                    <a:p>
                      <a:r>
                        <a:rPr lang="en-US"/>
                        <a:t>Special Administration for TELPAS </a:t>
                      </a:r>
                    </a:p>
                  </a:txBody>
                  <a:tcPr>
                    <a:lnB w="76200" cap="flat" cmpd="sng" algn="ctr">
                      <a:solidFill>
                        <a:schemeClr val="bg1"/>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89370001"/>
                  </a:ext>
                </a:extLst>
              </a:tr>
              <a:tr h="370840">
                <a:tc gridSpan="3">
                  <a:txBody>
                    <a:bodyPr/>
                    <a:lstStyle/>
                    <a:p>
                      <a:r>
                        <a:rPr lang="en-US"/>
                        <a:t>Both online TELPAS tests have two language domains combined. If a student is eligible for a special administration in one of the test’s domains, the student will need to have a special administration in both domains (if applicable). </a:t>
                      </a:r>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58688950"/>
                  </a:ext>
                </a:extLst>
              </a:tr>
              <a:tr h="370840">
                <a:tc>
                  <a:txBody>
                    <a:bodyPr/>
                    <a:lstStyle/>
                    <a:p>
                      <a:r>
                        <a:rPr lang="en-US"/>
                        <a:t>TELPAS Listening and Speaking </a:t>
                      </a:r>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a:t>Holistic for listening and speaking </a:t>
                      </a:r>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1">
                        <a:lumMod val="40000"/>
                        <a:lumOff val="60000"/>
                      </a:schemeClr>
                    </a:solidFill>
                  </a:tcPr>
                </a:tc>
                <a:tc>
                  <a:txBody>
                    <a:bodyPr/>
                    <a:lstStyle/>
                    <a:p>
                      <a:r>
                        <a:rPr lang="en-US"/>
                        <a:t>Holistic administrations conducted by raters that have completed training and calibration successfully</a:t>
                      </a:r>
                    </a:p>
                  </a:txBody>
                  <a:tcP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88467726"/>
                  </a:ext>
                </a:extLst>
              </a:tr>
              <a:tr h="370840">
                <a:tc rowSpan="2">
                  <a:txBody>
                    <a:bodyPr/>
                    <a:lstStyle/>
                    <a:p>
                      <a:r>
                        <a:rPr lang="en-US"/>
                        <a:t>TELPAS Reading and Writing </a:t>
                      </a:r>
                    </a:p>
                  </a:txBody>
                  <a:tcPr>
                    <a:lnT w="76200" cap="flat" cmpd="sng" algn="ctr">
                      <a:solidFill>
                        <a:schemeClr val="bg1"/>
                      </a:solidFill>
                      <a:prstDash val="solid"/>
                      <a:round/>
                      <a:headEnd type="none" w="med" len="med"/>
                      <a:tailEnd type="none" w="med" len="med"/>
                    </a:lnT>
                    <a:solidFill>
                      <a:schemeClr val="accent1">
                        <a:lumMod val="60000"/>
                        <a:lumOff val="40000"/>
                      </a:schemeClr>
                    </a:solidFill>
                  </a:tcPr>
                </a:tc>
                <a:tc>
                  <a:txBody>
                    <a:bodyPr/>
                    <a:lstStyle/>
                    <a:p>
                      <a:r>
                        <a:rPr lang="en-US"/>
                        <a:t>Paper for reading</a:t>
                      </a:r>
                    </a:p>
                  </a:txBody>
                  <a:tcPr>
                    <a:lnT w="76200" cap="flat" cmpd="sng" algn="ctr">
                      <a:solidFill>
                        <a:schemeClr val="bg1"/>
                      </a:solidFill>
                      <a:prstDash val="solid"/>
                      <a:round/>
                      <a:headEnd type="none" w="med" len="med"/>
                      <a:tailEnd type="none" w="med" len="med"/>
                    </a:lnT>
                    <a:solidFill>
                      <a:schemeClr val="accent1">
                        <a:lumMod val="60000"/>
                        <a:lumOff val="40000"/>
                      </a:schemeClr>
                    </a:solidFill>
                  </a:tcPr>
                </a:tc>
                <a:tc>
                  <a:txBody>
                    <a:bodyPr/>
                    <a:lstStyle/>
                    <a:p>
                      <a:r>
                        <a:rPr lang="en-US"/>
                        <a:t>Regular print, large print, and braille (contracted and uncontracted)</a:t>
                      </a:r>
                    </a:p>
                  </a:txBody>
                  <a:tcPr>
                    <a:lnT w="76200" cap="flat" cmpd="sng" algn="ctr">
                      <a:solidFill>
                        <a:schemeClr val="bg1"/>
                      </a:solidFill>
                      <a:prstDash val="solid"/>
                      <a:round/>
                      <a:headEnd type="none" w="med" len="med"/>
                      <a:tailEnd type="none" w="med" len="med"/>
                    </a:lnT>
                    <a:solidFill>
                      <a:schemeClr val="accent1">
                        <a:lumMod val="60000"/>
                        <a:lumOff val="40000"/>
                      </a:schemeClr>
                    </a:solidFill>
                  </a:tcPr>
                </a:tc>
                <a:extLst>
                  <a:ext uri="{0D108BD9-81ED-4DB2-BD59-A6C34878D82A}">
                    <a16:rowId xmlns:a16="http://schemas.microsoft.com/office/drawing/2014/main" val="3781427367"/>
                  </a:ext>
                </a:extLst>
              </a:tr>
              <a:tr h="370840">
                <a:tc vMerge="1">
                  <a:txBody>
                    <a:bodyPr/>
                    <a:lstStyle/>
                    <a:p>
                      <a:endParaRPr lang="en-US"/>
                    </a:p>
                  </a:txBody>
                  <a:tcPr/>
                </a:tc>
                <a:tc>
                  <a:txBody>
                    <a:bodyPr/>
                    <a:lstStyle/>
                    <a:p>
                      <a:r>
                        <a:rPr lang="en-US"/>
                        <a:t>Holistic for writing</a:t>
                      </a:r>
                    </a:p>
                  </a:txBody>
                  <a:tcPr>
                    <a:solidFill>
                      <a:schemeClr val="accent1">
                        <a:lumMod val="60000"/>
                        <a:lumOff val="40000"/>
                      </a:scheme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Holistic administration conducted by raters that have completed training and calibration successfully.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Will require writing samples that meet the writing collection criteria. </a:t>
                      </a:r>
                    </a:p>
                    <a:p>
                      <a:endParaRPr lang="en-US"/>
                    </a:p>
                  </a:txBody>
                  <a:tcPr>
                    <a:solidFill>
                      <a:schemeClr val="accent1">
                        <a:lumMod val="60000"/>
                        <a:lumOff val="40000"/>
                      </a:schemeClr>
                    </a:solidFill>
                  </a:tcPr>
                </a:tc>
                <a:extLst>
                  <a:ext uri="{0D108BD9-81ED-4DB2-BD59-A6C34878D82A}">
                    <a16:rowId xmlns:a16="http://schemas.microsoft.com/office/drawing/2014/main" val="7259355"/>
                  </a:ext>
                </a:extLst>
              </a:tr>
            </a:tbl>
          </a:graphicData>
        </a:graphic>
      </p:graphicFrame>
      <p:sp>
        <p:nvSpPr>
          <p:cNvPr id="11" name="TextBox 10">
            <a:extLst>
              <a:ext uri="{FF2B5EF4-FFF2-40B4-BE49-F238E27FC236}">
                <a16:creationId xmlns:a16="http://schemas.microsoft.com/office/drawing/2014/main" id="{A292CAF9-83E7-8C0F-2917-6925695C8F65}"/>
              </a:ext>
            </a:extLst>
          </p:cNvPr>
          <p:cNvSpPr txBox="1"/>
          <p:nvPr/>
        </p:nvSpPr>
        <p:spPr>
          <a:xfrm>
            <a:off x="646545" y="5384800"/>
            <a:ext cx="10677237" cy="646331"/>
          </a:xfrm>
          <a:prstGeom prst="rect">
            <a:avLst/>
          </a:prstGeom>
          <a:noFill/>
        </p:spPr>
        <p:txBody>
          <a:bodyPr wrap="square" rtlCol="0">
            <a:spAutoFit/>
          </a:bodyPr>
          <a:lstStyle/>
          <a:p>
            <a:r>
              <a:rPr lang="en-US" dirty="0"/>
              <a:t>More information about </a:t>
            </a:r>
            <a:r>
              <a:rPr lang="en-US" dirty="0">
                <a:hlinkClick r:id="rId2"/>
              </a:rPr>
              <a:t>special administration of an online TELPAS assessment </a:t>
            </a:r>
            <a:r>
              <a:rPr lang="en-US" dirty="0"/>
              <a:t>can be found in the DCCR and in the TELPAS Test Administration Instructions (coming soon). </a:t>
            </a:r>
          </a:p>
        </p:txBody>
      </p:sp>
    </p:spTree>
    <p:extLst>
      <p:ext uri="{BB962C8B-B14F-4D97-AF65-F5344CB8AC3E}">
        <p14:creationId xmlns:p14="http://schemas.microsoft.com/office/powerpoint/2010/main" val="1697231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D320D-3E97-BA15-5958-B83A4798C18D}"/>
              </a:ext>
            </a:extLst>
          </p:cNvPr>
          <p:cNvSpPr>
            <a:spLocks noGrp="1"/>
          </p:cNvSpPr>
          <p:nvPr>
            <p:ph type="title"/>
          </p:nvPr>
        </p:nvSpPr>
        <p:spPr/>
        <p:txBody>
          <a:bodyPr/>
          <a:lstStyle/>
          <a:p>
            <a:r>
              <a:rPr lang="en-US">
                <a:cs typeface="Calibri"/>
              </a:rPr>
              <a:t>STAAR Alternate 2</a:t>
            </a:r>
            <a:endParaRPr lang="en-US"/>
          </a:p>
        </p:txBody>
      </p:sp>
      <p:sp>
        <p:nvSpPr>
          <p:cNvPr id="3" name="Content Placeholder 2">
            <a:extLst>
              <a:ext uri="{FF2B5EF4-FFF2-40B4-BE49-F238E27FC236}">
                <a16:creationId xmlns:a16="http://schemas.microsoft.com/office/drawing/2014/main" id="{0B687235-7470-375D-50BF-71C00D06D991}"/>
              </a:ext>
            </a:extLst>
          </p:cNvPr>
          <p:cNvSpPr>
            <a:spLocks noGrp="1"/>
          </p:cNvSpPr>
          <p:nvPr>
            <p:ph idx="1"/>
          </p:nvPr>
        </p:nvSpPr>
        <p:spPr/>
        <p:txBody>
          <a:bodyPr lIns="91440" tIns="45720" rIns="91440" bIns="45720" anchor="t"/>
          <a:lstStyle/>
          <a:p>
            <a:pPr marL="342900" indent="-342900"/>
            <a:r>
              <a:rPr lang="en-US" sz="2400" dirty="0">
                <a:cs typeface="Calibri" panose="020F0502020204030204"/>
              </a:rPr>
              <a:t>STAAR Alternate 2 is an alternate assessment based on alternate academic achievement standards. It is a standardized item-based assessment administered individually to eligible students with the most significant cognitive disabilities who are receiving special education services.</a:t>
            </a:r>
            <a:endParaRPr lang="en-US" dirty="0"/>
          </a:p>
          <a:p>
            <a:pPr marL="342900" indent="-342900"/>
            <a:r>
              <a:rPr lang="en-US" sz="2400" dirty="0">
                <a:cs typeface="Calibri" panose="020F0502020204030204"/>
              </a:rPr>
              <a:t>STAAR Alternate 2 is a paper assessment. Only students who meet the Texas Education Agency (TEA) definition of a student with the most significant cognitive disability may be assessed with STAAR Alternate 2 and are:</a:t>
            </a:r>
            <a:endParaRPr lang="en-US" dirty="0">
              <a:cs typeface="Calibri" panose="020F0502020204030204"/>
            </a:endParaRPr>
          </a:p>
          <a:p>
            <a:pPr lvl="1">
              <a:buFont typeface="Arial" panose="05000000000000000000" pitchFamily="2" charset="2"/>
              <a:buChar char="•"/>
            </a:pPr>
            <a:r>
              <a:rPr lang="en-US" sz="2000" dirty="0">
                <a:cs typeface="Calibri" panose="020F0502020204030204"/>
              </a:rPr>
              <a:t>enrolled in grades 3–8; or</a:t>
            </a:r>
            <a:endParaRPr lang="en-US" sz="2000" dirty="0">
              <a:ea typeface="Calibri"/>
              <a:cs typeface="Calibri" panose="020F0502020204030204"/>
            </a:endParaRPr>
          </a:p>
          <a:p>
            <a:pPr lvl="1">
              <a:buFont typeface="Arial" panose="05000000000000000000" pitchFamily="2" charset="2"/>
              <a:buChar char="•"/>
            </a:pPr>
            <a:r>
              <a:rPr lang="en-US" sz="2000" dirty="0">
                <a:cs typeface="Calibri" panose="020F0502020204030204"/>
              </a:rPr>
              <a:t>enrolled in high school EOC courses Algebra I, Biology, English I, English II,  U.S. History.</a:t>
            </a:r>
          </a:p>
          <a:p>
            <a:pPr marL="342900" indent="-342900"/>
            <a:r>
              <a:rPr lang="en-US" sz="2400" dirty="0">
                <a:cs typeface="Calibri" panose="020F0502020204030204"/>
              </a:rPr>
              <a:t>Students who meet participation requirements are assessed with STAAR Alternate 2 for all subjects.</a:t>
            </a:r>
            <a:endParaRPr lang="en-US" sz="2400" dirty="0"/>
          </a:p>
          <a:p>
            <a:endParaRPr lang="en-US" sz="2400" dirty="0">
              <a:ea typeface="Calibri"/>
              <a:cs typeface="Calibri" panose="020F0502020204030204"/>
            </a:endParaRPr>
          </a:p>
          <a:p>
            <a:pPr marL="0" indent="0">
              <a:buNone/>
            </a:pPr>
            <a:endParaRPr lang="en-US" sz="2400" dirty="0">
              <a:cs typeface="Calibri" panose="020F0502020204030204"/>
            </a:endParaRPr>
          </a:p>
        </p:txBody>
      </p:sp>
      <p:sp>
        <p:nvSpPr>
          <p:cNvPr id="4" name="Slide Number Placeholder 3">
            <a:extLst>
              <a:ext uri="{FF2B5EF4-FFF2-40B4-BE49-F238E27FC236}">
                <a16:creationId xmlns:a16="http://schemas.microsoft.com/office/drawing/2014/main" id="{B69961B9-99EE-A9C0-8EC0-06DC2315C13B}"/>
              </a:ext>
            </a:extLst>
          </p:cNvPr>
          <p:cNvSpPr>
            <a:spLocks noGrp="1"/>
          </p:cNvSpPr>
          <p:nvPr>
            <p:ph type="sldNum" sz="quarter" idx="4"/>
          </p:nvPr>
        </p:nvSpPr>
        <p:spPr/>
        <p:txBody>
          <a:bodyPr/>
          <a:lstStyle/>
          <a:p>
            <a:fld id="{69C126A4-BD19-47E2-8A0E-0DE1B9D8C925}" type="slidenum">
              <a:rPr lang="en-US" smtClean="0"/>
              <a:pPr/>
              <a:t>4</a:t>
            </a:fld>
            <a:endParaRPr lang="en-US"/>
          </a:p>
        </p:txBody>
      </p:sp>
    </p:spTree>
    <p:extLst>
      <p:ext uri="{BB962C8B-B14F-4D97-AF65-F5344CB8AC3E}">
        <p14:creationId xmlns:p14="http://schemas.microsoft.com/office/powerpoint/2010/main" val="19981864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114A6AE-A373-DDF0-D5D9-B3393E2E9D0D}"/>
              </a:ext>
            </a:extLst>
          </p:cNvPr>
          <p:cNvSpPr/>
          <p:nvPr/>
        </p:nvSpPr>
        <p:spPr>
          <a:xfrm>
            <a:off x="712380" y="958432"/>
            <a:ext cx="10389729" cy="3666836"/>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BC111C-6038-2051-E035-D321513D0894}"/>
              </a:ext>
            </a:extLst>
          </p:cNvPr>
          <p:cNvSpPr>
            <a:spLocks noGrp="1"/>
          </p:cNvSpPr>
          <p:nvPr>
            <p:ph type="title"/>
          </p:nvPr>
        </p:nvSpPr>
        <p:spPr/>
        <p:txBody>
          <a:bodyPr/>
          <a:lstStyle/>
          <a:p>
            <a:r>
              <a:rPr lang="en-US"/>
              <a:t>Test Mode and Paper Test Format in TIDE</a:t>
            </a:r>
          </a:p>
        </p:txBody>
      </p:sp>
      <p:sp>
        <p:nvSpPr>
          <p:cNvPr id="4" name="Slide Number Placeholder 3">
            <a:extLst>
              <a:ext uri="{FF2B5EF4-FFF2-40B4-BE49-F238E27FC236}">
                <a16:creationId xmlns:a16="http://schemas.microsoft.com/office/drawing/2014/main" id="{DB470973-7871-2AE4-12C5-6DCB103CC195}"/>
              </a:ext>
            </a:extLst>
          </p:cNvPr>
          <p:cNvSpPr>
            <a:spLocks noGrp="1"/>
          </p:cNvSpPr>
          <p:nvPr>
            <p:ph type="sldNum" sz="quarter" idx="4"/>
          </p:nvPr>
        </p:nvSpPr>
        <p:spPr/>
        <p:txBody>
          <a:bodyPr/>
          <a:lstStyle/>
          <a:p>
            <a:fld id="{69C126A4-BD19-47E2-8A0E-0DE1B9D8C925}" type="slidenum">
              <a:rPr lang="en-US" smtClean="0"/>
              <a:pPr/>
              <a:t>40</a:t>
            </a:fld>
            <a:endParaRPr lang="en-US"/>
          </a:p>
        </p:txBody>
      </p:sp>
      <p:grpSp>
        <p:nvGrpSpPr>
          <p:cNvPr id="15" name="Group 14">
            <a:extLst>
              <a:ext uri="{FF2B5EF4-FFF2-40B4-BE49-F238E27FC236}">
                <a16:creationId xmlns:a16="http://schemas.microsoft.com/office/drawing/2014/main" id="{CC762FD9-493B-B9F2-48CE-E57E5EB0B2BD}"/>
              </a:ext>
            </a:extLst>
          </p:cNvPr>
          <p:cNvGrpSpPr/>
          <p:nvPr/>
        </p:nvGrpSpPr>
        <p:grpSpPr>
          <a:xfrm>
            <a:off x="871393" y="1144726"/>
            <a:ext cx="10060934" cy="3334911"/>
            <a:chOff x="1250084" y="904580"/>
            <a:chExt cx="10060934" cy="3334911"/>
          </a:xfrm>
        </p:grpSpPr>
        <p:pic>
          <p:nvPicPr>
            <p:cNvPr id="9" name="Picture 8" descr="A computer screen capture&#10;&#10;Description automatically generated with low confidence">
              <a:extLst>
                <a:ext uri="{FF2B5EF4-FFF2-40B4-BE49-F238E27FC236}">
                  <a16:creationId xmlns:a16="http://schemas.microsoft.com/office/drawing/2014/main" id="{3DD8AA7A-FE5F-276A-2978-E9EC4C1A95A9}"/>
                </a:ext>
              </a:extLst>
            </p:cNvPr>
            <p:cNvPicPr>
              <a:picLocks noChangeAspect="1"/>
            </p:cNvPicPr>
            <p:nvPr/>
          </p:nvPicPr>
          <p:blipFill rotWithShape="1">
            <a:blip r:embed="rId2"/>
            <a:srcRect l="20319" t="27490" r="72812" b="56335"/>
            <a:stretch/>
          </p:blipFill>
          <p:spPr bwMode="auto">
            <a:xfrm>
              <a:off x="6389110" y="2068311"/>
              <a:ext cx="3138140" cy="1471410"/>
            </a:xfrm>
            <a:prstGeom prst="rect">
              <a:avLst/>
            </a:prstGeom>
            <a:ln w="12700">
              <a:solidFill>
                <a:schemeClr val="bg2">
                  <a:lumMod val="50000"/>
                </a:schemeClr>
              </a:solidFill>
            </a:ln>
            <a:extLst>
              <a:ext uri="{53640926-AAD7-44D8-BBD7-CCE9431645EC}">
                <a14:shadowObscured xmlns:a14="http://schemas.microsoft.com/office/drawing/2010/main"/>
              </a:ext>
            </a:extLst>
          </p:spPr>
        </p:pic>
        <p:pic>
          <p:nvPicPr>
            <p:cNvPr id="12" name="Picture 11" descr="A computer screen capture&#10;&#10;Description automatically generated with low confidence">
              <a:extLst>
                <a:ext uri="{FF2B5EF4-FFF2-40B4-BE49-F238E27FC236}">
                  <a16:creationId xmlns:a16="http://schemas.microsoft.com/office/drawing/2014/main" id="{8D12E249-9974-284D-3B25-FD0F1A68B039}"/>
                </a:ext>
              </a:extLst>
            </p:cNvPr>
            <p:cNvPicPr>
              <a:picLocks noChangeAspect="1"/>
            </p:cNvPicPr>
            <p:nvPr/>
          </p:nvPicPr>
          <p:blipFill rotWithShape="1">
            <a:blip r:embed="rId3"/>
            <a:srcRect l="900" t="12071" r="66667" b="75766"/>
            <a:stretch/>
          </p:blipFill>
          <p:spPr bwMode="auto">
            <a:xfrm>
              <a:off x="1250084" y="904580"/>
              <a:ext cx="10060934" cy="981074"/>
            </a:xfrm>
            <a:prstGeom prst="rect">
              <a:avLst/>
            </a:prstGeom>
            <a:ln w="12700">
              <a:solidFill>
                <a:schemeClr val="bg2">
                  <a:lumMod val="50000"/>
                </a:schemeClr>
              </a:solidFill>
            </a:ln>
            <a:extLst>
              <a:ext uri="{53640926-AAD7-44D8-BBD7-CCE9431645EC}">
                <a14:shadowObscured xmlns:a14="http://schemas.microsoft.com/office/drawing/2010/main"/>
              </a:ext>
            </a:extLst>
          </p:spPr>
        </p:pic>
        <p:pic>
          <p:nvPicPr>
            <p:cNvPr id="13" name="Picture 12" descr="A computer screen capture&#10;&#10;Description automatically generated with low confidence">
              <a:extLst>
                <a:ext uri="{FF2B5EF4-FFF2-40B4-BE49-F238E27FC236}">
                  <a16:creationId xmlns:a16="http://schemas.microsoft.com/office/drawing/2014/main" id="{F6C42B1E-BDFB-CE09-2C01-DB38D1F3E6E2}"/>
                </a:ext>
              </a:extLst>
            </p:cNvPr>
            <p:cNvPicPr>
              <a:picLocks noChangeAspect="1"/>
            </p:cNvPicPr>
            <p:nvPr/>
          </p:nvPicPr>
          <p:blipFill rotWithShape="1">
            <a:blip r:embed="rId4"/>
            <a:srcRect l="18818" t="32523" r="74751" b="56390"/>
            <a:stretch/>
          </p:blipFill>
          <p:spPr bwMode="auto">
            <a:xfrm>
              <a:off x="1517649" y="2068311"/>
              <a:ext cx="2857500" cy="981075"/>
            </a:xfrm>
            <a:prstGeom prst="rect">
              <a:avLst/>
            </a:prstGeom>
            <a:ln w="12700">
              <a:solidFill>
                <a:schemeClr val="bg2">
                  <a:lumMod val="50000"/>
                </a:schemeClr>
              </a:solidFill>
            </a:ln>
            <a:extLst>
              <a:ext uri="{53640926-AAD7-44D8-BBD7-CCE9431645EC}">
                <a14:shadowObscured xmlns:a14="http://schemas.microsoft.com/office/drawing/2010/main"/>
              </a:ext>
            </a:extLst>
          </p:spPr>
        </p:pic>
        <p:pic>
          <p:nvPicPr>
            <p:cNvPr id="14" name="Picture 13" descr="A picture containing text, electronics, display, screenshot&#10;&#10;Description automatically generated">
              <a:extLst>
                <a:ext uri="{FF2B5EF4-FFF2-40B4-BE49-F238E27FC236}">
                  <a16:creationId xmlns:a16="http://schemas.microsoft.com/office/drawing/2014/main" id="{7F03B48A-8A99-1C29-FB0B-72804F8516DF}"/>
                </a:ext>
              </a:extLst>
            </p:cNvPr>
            <p:cNvPicPr>
              <a:picLocks noChangeAspect="1"/>
            </p:cNvPicPr>
            <p:nvPr/>
          </p:nvPicPr>
          <p:blipFill rotWithShape="1">
            <a:blip r:embed="rId5"/>
            <a:srcRect l="3434" t="32419" r="89113" b="57551"/>
            <a:stretch/>
          </p:blipFill>
          <p:spPr bwMode="auto">
            <a:xfrm>
              <a:off x="1517649" y="3408565"/>
              <a:ext cx="3100533" cy="830926"/>
            </a:xfrm>
            <a:prstGeom prst="rect">
              <a:avLst/>
            </a:prstGeom>
            <a:ln w="12700">
              <a:solidFill>
                <a:schemeClr val="bg2">
                  <a:lumMod val="50000"/>
                </a:schemeClr>
              </a:solidFill>
            </a:ln>
            <a:extLst>
              <a:ext uri="{53640926-AAD7-44D8-BBD7-CCE9431645EC}">
                <a14:shadowObscured xmlns:a14="http://schemas.microsoft.com/office/drawing/2010/main"/>
              </a:ext>
            </a:extLst>
          </p:spPr>
        </p:pic>
      </p:grpSp>
      <p:sp>
        <p:nvSpPr>
          <p:cNvPr id="17" name="TextBox 16">
            <a:extLst>
              <a:ext uri="{FF2B5EF4-FFF2-40B4-BE49-F238E27FC236}">
                <a16:creationId xmlns:a16="http://schemas.microsoft.com/office/drawing/2014/main" id="{BFA5DCDD-2913-CB99-F9C2-2958B28FF269}"/>
              </a:ext>
            </a:extLst>
          </p:cNvPr>
          <p:cNvSpPr txBox="1"/>
          <p:nvPr/>
        </p:nvSpPr>
        <p:spPr>
          <a:xfrm>
            <a:off x="662115" y="4818876"/>
            <a:ext cx="10613846" cy="1077218"/>
          </a:xfrm>
          <a:prstGeom prst="rect">
            <a:avLst/>
          </a:prstGeom>
          <a:solidFill>
            <a:schemeClr val="accent2"/>
          </a:solidFill>
        </p:spPr>
        <p:txBody>
          <a:bodyPr wrap="square" lIns="91440" tIns="45720" rIns="91440" bIns="45720" rtlCol="0" anchor="t">
            <a:spAutoFit/>
          </a:bodyPr>
          <a:lstStyle/>
          <a:p>
            <a:r>
              <a:rPr lang="en-US" sz="2000" b="0" i="0" u="none" strike="noStrike" baseline="0">
                <a:solidFill>
                  <a:schemeClr val="bg1"/>
                </a:solidFill>
                <a:latin typeface="Calibri"/>
                <a:cs typeface="Calibri"/>
              </a:rPr>
              <a:t>The due date for districts to indicate TELPAS special paper or holistic administration of an online assessment in TIDE is </a:t>
            </a:r>
            <a:r>
              <a:rPr lang="en-US" sz="2000" b="1">
                <a:solidFill>
                  <a:schemeClr val="accent5"/>
                </a:solidFill>
                <a:latin typeface="Calibri"/>
                <a:cs typeface="Calibri"/>
              </a:rPr>
              <a:t>11/30</a:t>
            </a:r>
            <a:r>
              <a:rPr lang="en-US" sz="2000" b="0" i="0" u="none" strike="noStrike" baseline="0">
                <a:solidFill>
                  <a:schemeClr val="bg1"/>
                </a:solidFill>
                <a:latin typeface="Calibri"/>
                <a:cs typeface="Calibri"/>
              </a:rPr>
              <a:t>. </a:t>
            </a:r>
            <a:r>
              <a:rPr lang="en-US" sz="2000">
                <a:solidFill>
                  <a:schemeClr val="bg1"/>
                </a:solidFill>
                <a:latin typeface="Calibri"/>
                <a:cs typeface="Calibri"/>
              </a:rPr>
              <a:t>As a reminder, a district will need to submit an AO for TELPAS paper reading test materials</a:t>
            </a:r>
            <a:r>
              <a:rPr lang="en-US" sz="2400">
                <a:solidFill>
                  <a:schemeClr val="bg1"/>
                </a:solidFill>
                <a:latin typeface="Calibri"/>
                <a:cs typeface="Calibri"/>
              </a:rPr>
              <a:t>. </a:t>
            </a:r>
            <a:endParaRPr lang="en-US" sz="1800" b="0" i="0" u="none" strike="noStrike" baseline="0">
              <a:solidFill>
                <a:schemeClr val="bg1"/>
              </a:solidFill>
              <a:latin typeface="Calibri"/>
              <a:cs typeface="Calibri"/>
            </a:endParaRPr>
          </a:p>
        </p:txBody>
      </p:sp>
    </p:spTree>
    <p:extLst>
      <p:ext uri="{BB962C8B-B14F-4D97-AF65-F5344CB8AC3E}">
        <p14:creationId xmlns:p14="http://schemas.microsoft.com/office/powerpoint/2010/main" val="40226668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1DF9B-4880-10FB-6B20-29DB66E862F3}"/>
              </a:ext>
            </a:extLst>
          </p:cNvPr>
          <p:cNvSpPr>
            <a:spLocks noGrp="1"/>
          </p:cNvSpPr>
          <p:nvPr>
            <p:ph type="title"/>
          </p:nvPr>
        </p:nvSpPr>
        <p:spPr/>
        <p:txBody>
          <a:bodyPr>
            <a:normAutofit fontScale="90000"/>
          </a:bodyPr>
          <a:lstStyle/>
          <a:p>
            <a:r>
              <a:rPr lang="en-US" dirty="0"/>
              <a:t>Administrations in Alternative Education Settings: Before Testing</a:t>
            </a:r>
          </a:p>
        </p:txBody>
      </p:sp>
      <p:sp>
        <p:nvSpPr>
          <p:cNvPr id="5" name="Content Placeholder 4">
            <a:extLst>
              <a:ext uri="{FF2B5EF4-FFF2-40B4-BE49-F238E27FC236}">
                <a16:creationId xmlns:a16="http://schemas.microsoft.com/office/drawing/2014/main" id="{B6E19A1A-A422-FDB5-884A-7AC53789C70C}"/>
              </a:ext>
            </a:extLst>
          </p:cNvPr>
          <p:cNvSpPr>
            <a:spLocks noGrp="1"/>
          </p:cNvSpPr>
          <p:nvPr>
            <p:ph idx="1"/>
          </p:nvPr>
        </p:nvSpPr>
        <p:spPr>
          <a:xfrm>
            <a:off x="473529" y="904580"/>
            <a:ext cx="5622471" cy="4351338"/>
          </a:xfrm>
        </p:spPr>
        <p:txBody>
          <a:bodyPr/>
          <a:lstStyle/>
          <a:p>
            <a:pPr marL="0" indent="0">
              <a:buNone/>
            </a:pPr>
            <a:r>
              <a:rPr lang="en-US" sz="2400" b="1" dirty="0"/>
              <a:t>Home District Personnel Responsibilities </a:t>
            </a:r>
          </a:p>
          <a:p>
            <a:pPr algn="l"/>
            <a:r>
              <a:rPr lang="en-US" sz="2000" b="0" i="0" dirty="0">
                <a:effectLst/>
              </a:rPr>
              <a:t>Inform the alternative education setting of all students who will be testing at that location</a:t>
            </a:r>
          </a:p>
          <a:p>
            <a:r>
              <a:rPr lang="en-US" sz="2000" b="0" i="0" dirty="0">
                <a:effectLst/>
              </a:rPr>
              <a:t>Ensure that students who will be testing at an alternative education setting are appropriately registered in their home district in TIDE.</a:t>
            </a:r>
            <a:r>
              <a:rPr lang="en-US" sz="2000" b="1" i="0" dirty="0">
                <a:effectLst/>
              </a:rPr>
              <a:t> </a:t>
            </a:r>
          </a:p>
          <a:p>
            <a:r>
              <a:rPr lang="en-US" sz="2000" b="0" i="0" dirty="0">
                <a:effectLst/>
              </a:rPr>
              <a:t>Ensure that all test administrators, raters, and personnel handling secure test materials in alternative education settings have been trained and that they complete an </a:t>
            </a:r>
            <a:r>
              <a:rPr lang="en-US" sz="2000" b="0" i="0" u="none" strike="noStrike" dirty="0">
                <a:effectLst/>
                <a:hlinkClick r:id="rId2" tooltip="/wiki/spaces/ODCCM/pages/2793212967">
                  <a:extLst>
                    <a:ext uri="{A12FA001-AC4F-418D-AE19-62706E023703}">
                      <ahyp:hlinkClr xmlns:ahyp="http://schemas.microsoft.com/office/drawing/2018/hyperlinkcolor" val="tx"/>
                    </a:ext>
                  </a:extLst>
                </a:hlinkClick>
              </a:rPr>
              <a:t>Oath of Test Security and Confidentiality</a:t>
            </a:r>
            <a:r>
              <a:rPr lang="en-US" sz="2000" b="0" i="0" dirty="0">
                <a:effectLst/>
              </a:rPr>
              <a:t>.</a:t>
            </a:r>
          </a:p>
          <a:p>
            <a:r>
              <a:rPr lang="en-US" sz="2000" b="0" i="0" dirty="0">
                <a:effectLst/>
              </a:rPr>
              <a:t>Provide a student test ticket to the alternative education setting for each student testing online. </a:t>
            </a:r>
            <a:br>
              <a:rPr lang="en-US" dirty="0"/>
            </a:br>
            <a:endParaRPr lang="en-US" b="1" dirty="0"/>
          </a:p>
          <a:p>
            <a:pPr>
              <a:buFont typeface="Arial" panose="020B0604020202020204" pitchFamily="34" charset="0"/>
              <a:buChar char="•"/>
            </a:pPr>
            <a:endParaRPr lang="en-US" b="1" dirty="0"/>
          </a:p>
          <a:p>
            <a:pPr marL="0" indent="0">
              <a:buNone/>
            </a:pPr>
            <a:endParaRPr lang="en-US" dirty="0"/>
          </a:p>
        </p:txBody>
      </p:sp>
      <p:sp>
        <p:nvSpPr>
          <p:cNvPr id="6" name="Content Placeholder 5">
            <a:extLst>
              <a:ext uri="{FF2B5EF4-FFF2-40B4-BE49-F238E27FC236}">
                <a16:creationId xmlns:a16="http://schemas.microsoft.com/office/drawing/2014/main" id="{2A43B8D1-13E6-5EEC-6972-7EF61BFF8869}"/>
              </a:ext>
            </a:extLst>
          </p:cNvPr>
          <p:cNvSpPr>
            <a:spLocks noGrp="1"/>
          </p:cNvSpPr>
          <p:nvPr>
            <p:ph idx="13"/>
          </p:nvPr>
        </p:nvSpPr>
        <p:spPr>
          <a:xfrm>
            <a:off x="6334851" y="904579"/>
            <a:ext cx="5567634" cy="4351338"/>
          </a:xfrm>
        </p:spPr>
        <p:txBody>
          <a:bodyPr/>
          <a:lstStyle/>
          <a:p>
            <a:pPr marL="0" indent="0">
              <a:buNone/>
            </a:pPr>
            <a:r>
              <a:rPr lang="en-US" sz="2400" b="1" dirty="0"/>
              <a:t>Alternative Education Personnel Responsibilities</a:t>
            </a:r>
          </a:p>
          <a:p>
            <a:r>
              <a:rPr lang="en-US" sz="2000" b="0" i="0" dirty="0">
                <a:effectLst/>
              </a:rPr>
              <a:t>Ensure that the campus coordinator and all test administrators, raters, and verifiers have been trained and complete an Oath of Test Security and Confidentiality</a:t>
            </a:r>
            <a:r>
              <a:rPr lang="en-US" sz="2000" b="1" i="0" dirty="0">
                <a:effectLst/>
              </a:rPr>
              <a:t>.</a:t>
            </a:r>
          </a:p>
          <a:p>
            <a:r>
              <a:rPr lang="en-US" sz="2000" dirty="0"/>
              <a:t>Ensure that the technology staff has completed the appropriate online testing systems are in place. </a:t>
            </a:r>
          </a:p>
          <a:p>
            <a:r>
              <a:rPr lang="en-US" sz="2000" b="0" i="0" dirty="0">
                <a:effectLst/>
              </a:rPr>
              <a:t>Receive test materials from the state’s testing contractor. All test materials are shipped to the alternative education setting for eligible students who have the alternative education setting</a:t>
            </a:r>
            <a:r>
              <a:rPr lang="en-US" sz="2000" dirty="0"/>
              <a:t> set by home district personnel by the deadline. </a:t>
            </a:r>
            <a:endParaRPr lang="en-US" sz="2000" i="0" dirty="0">
              <a:effectLst/>
            </a:endParaRPr>
          </a:p>
          <a:p>
            <a:endParaRPr lang="en-US" sz="2000" b="1" i="0" dirty="0">
              <a:effectLst/>
            </a:endParaRPr>
          </a:p>
          <a:p>
            <a:endParaRPr lang="en-US" sz="2000" b="1" dirty="0"/>
          </a:p>
        </p:txBody>
      </p:sp>
      <p:sp>
        <p:nvSpPr>
          <p:cNvPr id="4" name="Slide Number Placeholder 3">
            <a:extLst>
              <a:ext uri="{FF2B5EF4-FFF2-40B4-BE49-F238E27FC236}">
                <a16:creationId xmlns:a16="http://schemas.microsoft.com/office/drawing/2014/main" id="{8013DA87-F405-428C-B2E7-A2011B8212A8}"/>
              </a:ext>
            </a:extLst>
          </p:cNvPr>
          <p:cNvSpPr>
            <a:spLocks noGrp="1"/>
          </p:cNvSpPr>
          <p:nvPr>
            <p:ph type="sldNum" sz="quarter" idx="4"/>
          </p:nvPr>
        </p:nvSpPr>
        <p:spPr/>
        <p:txBody>
          <a:bodyPr/>
          <a:lstStyle/>
          <a:p>
            <a:fld id="{69C126A4-BD19-47E2-8A0E-0DE1B9D8C925}" type="slidenum">
              <a:rPr lang="en-US" smtClean="0"/>
              <a:pPr/>
              <a:t>41</a:t>
            </a:fld>
            <a:endParaRPr lang="en-US"/>
          </a:p>
        </p:txBody>
      </p:sp>
      <p:sp>
        <p:nvSpPr>
          <p:cNvPr id="7" name="TextBox 6">
            <a:extLst>
              <a:ext uri="{FF2B5EF4-FFF2-40B4-BE49-F238E27FC236}">
                <a16:creationId xmlns:a16="http://schemas.microsoft.com/office/drawing/2014/main" id="{81F53760-C109-69A1-33B8-9BA245BE1AE1}"/>
              </a:ext>
            </a:extLst>
          </p:cNvPr>
          <p:cNvSpPr txBox="1"/>
          <p:nvPr/>
        </p:nvSpPr>
        <p:spPr>
          <a:xfrm>
            <a:off x="473529" y="5375382"/>
            <a:ext cx="10859766" cy="646331"/>
          </a:xfrm>
          <a:prstGeom prst="rect">
            <a:avLst/>
          </a:prstGeom>
          <a:solidFill>
            <a:schemeClr val="accent2"/>
          </a:solidFill>
        </p:spPr>
        <p:txBody>
          <a:bodyPr wrap="square" rtlCol="0">
            <a:spAutoFit/>
          </a:bodyPr>
          <a:lstStyle/>
          <a:p>
            <a:r>
              <a:rPr lang="en-US" b="1" u="sng" dirty="0">
                <a:solidFill>
                  <a:schemeClr val="bg1"/>
                </a:solidFill>
              </a:rPr>
              <a:t>NOTE: </a:t>
            </a:r>
            <a:r>
              <a:rPr lang="en-US" dirty="0">
                <a:solidFill>
                  <a:schemeClr val="bg1"/>
                </a:solidFill>
              </a:rPr>
              <a:t>Refer to the Administrations in Alternative Education Settings section in the DCCR for additional and specific information. The information noted on the slide is just an overview. </a:t>
            </a:r>
          </a:p>
        </p:txBody>
      </p:sp>
    </p:spTree>
    <p:extLst>
      <p:ext uri="{BB962C8B-B14F-4D97-AF65-F5344CB8AC3E}">
        <p14:creationId xmlns:p14="http://schemas.microsoft.com/office/powerpoint/2010/main" val="13535787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DC1B7-1BBA-7C4C-4DC1-2671368027B1}"/>
              </a:ext>
            </a:extLst>
          </p:cNvPr>
          <p:cNvSpPr>
            <a:spLocks noGrp="1"/>
          </p:cNvSpPr>
          <p:nvPr>
            <p:ph type="title"/>
          </p:nvPr>
        </p:nvSpPr>
        <p:spPr/>
        <p:txBody>
          <a:bodyPr>
            <a:normAutofit fontScale="90000"/>
          </a:bodyPr>
          <a:lstStyle/>
          <a:p>
            <a:r>
              <a:rPr lang="en-US" dirty="0"/>
              <a:t>Administrations in Alternative Education Settings: During Online Testing</a:t>
            </a:r>
          </a:p>
        </p:txBody>
      </p:sp>
      <p:sp>
        <p:nvSpPr>
          <p:cNvPr id="3" name="Content Placeholder 2">
            <a:extLst>
              <a:ext uri="{FF2B5EF4-FFF2-40B4-BE49-F238E27FC236}">
                <a16:creationId xmlns:a16="http://schemas.microsoft.com/office/drawing/2014/main" id="{85FD223D-8284-DA54-4299-5AC6DD1DF36B}"/>
              </a:ext>
            </a:extLst>
          </p:cNvPr>
          <p:cNvSpPr>
            <a:spLocks noGrp="1"/>
          </p:cNvSpPr>
          <p:nvPr>
            <p:ph idx="1"/>
          </p:nvPr>
        </p:nvSpPr>
        <p:spPr/>
        <p:txBody>
          <a:bodyPr/>
          <a:lstStyle/>
          <a:p>
            <a:pPr marL="0" indent="0">
              <a:buNone/>
            </a:pPr>
            <a:r>
              <a:rPr lang="en-US" sz="2400" b="1" dirty="0"/>
              <a:t>Home District Personnel Responsibilities </a:t>
            </a:r>
          </a:p>
          <a:p>
            <a:r>
              <a:rPr lang="en-US" sz="2400" dirty="0"/>
              <a:t>Monitor testing by using TIDE to generate reports that provide information about a test administration’s progress, as needed.</a:t>
            </a:r>
          </a:p>
          <a:p>
            <a:endParaRPr lang="en-US" sz="2400" dirty="0"/>
          </a:p>
          <a:p>
            <a:r>
              <a:rPr lang="en-US" sz="2400" dirty="0"/>
              <a:t>Be available to respond to calls from the alternative setting and to contact Texas Testing Support, as needed.</a:t>
            </a:r>
          </a:p>
          <a:p>
            <a:endParaRPr lang="en-US" dirty="0"/>
          </a:p>
        </p:txBody>
      </p:sp>
      <p:sp>
        <p:nvSpPr>
          <p:cNvPr id="4" name="Content Placeholder 3">
            <a:extLst>
              <a:ext uri="{FF2B5EF4-FFF2-40B4-BE49-F238E27FC236}">
                <a16:creationId xmlns:a16="http://schemas.microsoft.com/office/drawing/2014/main" id="{0C6BDC95-0086-A869-05B6-B34664A52BFC}"/>
              </a:ext>
            </a:extLst>
          </p:cNvPr>
          <p:cNvSpPr>
            <a:spLocks noGrp="1"/>
          </p:cNvSpPr>
          <p:nvPr>
            <p:ph idx="13"/>
          </p:nvPr>
        </p:nvSpPr>
        <p:spPr>
          <a:xfrm>
            <a:off x="6450417" y="1285424"/>
            <a:ext cx="5383620" cy="3626587"/>
          </a:xfrm>
        </p:spPr>
        <p:txBody>
          <a:bodyPr/>
          <a:lstStyle/>
          <a:p>
            <a:pPr marL="0" indent="0">
              <a:buNone/>
            </a:pPr>
            <a:r>
              <a:rPr lang="en-US" sz="2400" b="1" dirty="0"/>
              <a:t>Alternative Education Personnel Responsibilities</a:t>
            </a:r>
          </a:p>
          <a:p>
            <a:pPr algn="l"/>
            <a:r>
              <a:rPr lang="en-US" sz="2000" b="0" i="0" dirty="0">
                <a:effectLst/>
              </a:rPr>
              <a:t>Provide student test tickets to students.</a:t>
            </a:r>
          </a:p>
          <a:p>
            <a:pPr algn="l"/>
            <a:r>
              <a:rPr lang="en-US" sz="2000" b="0" i="0" dirty="0">
                <a:effectLst/>
              </a:rPr>
              <a:t>Administer the assessment.</a:t>
            </a:r>
          </a:p>
          <a:p>
            <a:pPr algn="l"/>
            <a:r>
              <a:rPr lang="en-US" sz="2000" b="0" i="0" dirty="0">
                <a:effectLst/>
              </a:rPr>
              <a:t>If a student takes a break, follow the instructions in the appropriate test administrator manual to ensure that the student clicks the </a:t>
            </a:r>
            <a:r>
              <a:rPr lang="en-US" sz="2000" b="0" i="1" dirty="0">
                <a:effectLst/>
              </a:rPr>
              <a:t>Pause</a:t>
            </a:r>
            <a:r>
              <a:rPr lang="en-US" sz="2000" b="0" i="0" dirty="0">
                <a:effectLst/>
              </a:rPr>
              <a:t> button. To resume an assessment that has been paused, the student should log back in to the assessment using the original test ticket.</a:t>
            </a:r>
          </a:p>
          <a:p>
            <a:pPr marL="0" indent="0">
              <a:buNone/>
            </a:pPr>
            <a:endParaRPr lang="en-US" sz="2400" b="1" dirty="0"/>
          </a:p>
          <a:p>
            <a:pPr marL="0" indent="0">
              <a:buNone/>
            </a:pPr>
            <a:endParaRPr lang="en-US" dirty="0"/>
          </a:p>
        </p:txBody>
      </p:sp>
      <p:sp>
        <p:nvSpPr>
          <p:cNvPr id="5" name="Slide Number Placeholder 4">
            <a:extLst>
              <a:ext uri="{FF2B5EF4-FFF2-40B4-BE49-F238E27FC236}">
                <a16:creationId xmlns:a16="http://schemas.microsoft.com/office/drawing/2014/main" id="{BE2B1F22-1F0C-3247-325B-5AEE6272238A}"/>
              </a:ext>
            </a:extLst>
          </p:cNvPr>
          <p:cNvSpPr>
            <a:spLocks noGrp="1"/>
          </p:cNvSpPr>
          <p:nvPr>
            <p:ph type="sldNum" sz="quarter" idx="4"/>
          </p:nvPr>
        </p:nvSpPr>
        <p:spPr/>
        <p:txBody>
          <a:bodyPr/>
          <a:lstStyle/>
          <a:p>
            <a:fld id="{69C126A4-BD19-47E2-8A0E-0DE1B9D8C925}" type="slidenum">
              <a:rPr lang="en-US" smtClean="0"/>
              <a:pPr/>
              <a:t>42</a:t>
            </a:fld>
            <a:endParaRPr lang="en-US"/>
          </a:p>
        </p:txBody>
      </p:sp>
      <p:sp>
        <p:nvSpPr>
          <p:cNvPr id="6" name="TextBox 5">
            <a:extLst>
              <a:ext uri="{FF2B5EF4-FFF2-40B4-BE49-F238E27FC236}">
                <a16:creationId xmlns:a16="http://schemas.microsoft.com/office/drawing/2014/main" id="{184AD716-1412-7E4C-A23C-82CF0AA4021A}"/>
              </a:ext>
            </a:extLst>
          </p:cNvPr>
          <p:cNvSpPr txBox="1"/>
          <p:nvPr/>
        </p:nvSpPr>
        <p:spPr>
          <a:xfrm>
            <a:off x="489858" y="5074237"/>
            <a:ext cx="10859766" cy="646331"/>
          </a:xfrm>
          <a:prstGeom prst="rect">
            <a:avLst/>
          </a:prstGeom>
          <a:solidFill>
            <a:schemeClr val="accent2"/>
          </a:solidFill>
        </p:spPr>
        <p:txBody>
          <a:bodyPr wrap="square" rtlCol="0">
            <a:spAutoFit/>
          </a:bodyPr>
          <a:lstStyle/>
          <a:p>
            <a:r>
              <a:rPr lang="en-US" b="1" u="sng" dirty="0">
                <a:solidFill>
                  <a:schemeClr val="bg1"/>
                </a:solidFill>
              </a:rPr>
              <a:t>NOTE: </a:t>
            </a:r>
            <a:r>
              <a:rPr lang="en-US" dirty="0">
                <a:solidFill>
                  <a:schemeClr val="bg1"/>
                </a:solidFill>
              </a:rPr>
              <a:t>Refer to the Administrations in Alternative Education Settings section in the DCCR for additional and specific information. The information noted on the slide is just an overview. </a:t>
            </a:r>
          </a:p>
        </p:txBody>
      </p:sp>
    </p:spTree>
    <p:extLst>
      <p:ext uri="{BB962C8B-B14F-4D97-AF65-F5344CB8AC3E}">
        <p14:creationId xmlns:p14="http://schemas.microsoft.com/office/powerpoint/2010/main" val="32878925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E3251-D3A1-98A6-4F29-E92C3846A781}"/>
              </a:ext>
            </a:extLst>
          </p:cNvPr>
          <p:cNvSpPr>
            <a:spLocks noGrp="1"/>
          </p:cNvSpPr>
          <p:nvPr>
            <p:ph type="title"/>
          </p:nvPr>
        </p:nvSpPr>
        <p:spPr/>
        <p:txBody>
          <a:bodyPr>
            <a:normAutofit fontScale="90000"/>
          </a:bodyPr>
          <a:lstStyle/>
          <a:p>
            <a:r>
              <a:rPr lang="en-US" dirty="0"/>
              <a:t>Administrations in Alternative Education Settings: After Testing</a:t>
            </a:r>
          </a:p>
        </p:txBody>
      </p:sp>
      <p:sp>
        <p:nvSpPr>
          <p:cNvPr id="3" name="Content Placeholder 2">
            <a:extLst>
              <a:ext uri="{FF2B5EF4-FFF2-40B4-BE49-F238E27FC236}">
                <a16:creationId xmlns:a16="http://schemas.microsoft.com/office/drawing/2014/main" id="{DD836857-22AA-F752-4F46-BA1C7065D36C}"/>
              </a:ext>
            </a:extLst>
          </p:cNvPr>
          <p:cNvSpPr>
            <a:spLocks noGrp="1"/>
          </p:cNvSpPr>
          <p:nvPr>
            <p:ph idx="1"/>
          </p:nvPr>
        </p:nvSpPr>
        <p:spPr>
          <a:xfrm>
            <a:off x="357964" y="1043385"/>
            <a:ext cx="5383620" cy="4351338"/>
          </a:xfrm>
        </p:spPr>
        <p:txBody>
          <a:bodyPr/>
          <a:lstStyle/>
          <a:p>
            <a:pPr marL="0" indent="0">
              <a:buNone/>
            </a:pPr>
            <a:r>
              <a:rPr lang="en-US" sz="2400" b="1" dirty="0"/>
              <a:t>Home District Personnel Responsibilities </a:t>
            </a:r>
          </a:p>
          <a:p>
            <a:r>
              <a:rPr lang="en-US" sz="2000" b="0" i="0" dirty="0">
                <a:effectLst/>
              </a:rPr>
              <a:t>Verify that all students have completed and submitted their assessments, that all data have been submitted in DEI, and that TELPAS holistic ratings have been uploaded into TIDE.</a:t>
            </a:r>
          </a:p>
          <a:p>
            <a:r>
              <a:rPr lang="en-US" sz="2000" b="0" i="0" dirty="0">
                <a:effectLst/>
              </a:rPr>
              <a:t>Clean up data by adding or editing nonparticipation codes for students who did not participate in or complete an administration as intended</a:t>
            </a:r>
            <a:r>
              <a:rPr lang="en-US" sz="1400" b="0" i="0" dirty="0">
                <a:solidFill>
                  <a:srgbClr val="172B4D"/>
                </a:solidFill>
                <a:effectLst/>
                <a:latin typeface="-apple-system"/>
              </a:rPr>
              <a:t>.</a:t>
            </a:r>
          </a:p>
          <a:p>
            <a:r>
              <a:rPr lang="en-US" sz="2000" b="0" i="0" dirty="0">
                <a:effectLst/>
              </a:rPr>
              <a:t>Results will be reported in the data file to the home campus and district. </a:t>
            </a:r>
            <a:endParaRPr lang="en-US" sz="2000" dirty="0"/>
          </a:p>
        </p:txBody>
      </p:sp>
      <p:sp>
        <p:nvSpPr>
          <p:cNvPr id="4" name="Content Placeholder 3">
            <a:extLst>
              <a:ext uri="{FF2B5EF4-FFF2-40B4-BE49-F238E27FC236}">
                <a16:creationId xmlns:a16="http://schemas.microsoft.com/office/drawing/2014/main" id="{31D11071-ABBD-AF16-9133-D3F5BA68BCA2}"/>
              </a:ext>
            </a:extLst>
          </p:cNvPr>
          <p:cNvSpPr>
            <a:spLocks noGrp="1"/>
          </p:cNvSpPr>
          <p:nvPr>
            <p:ph idx="13"/>
          </p:nvPr>
        </p:nvSpPr>
        <p:spPr>
          <a:xfrm>
            <a:off x="5976256" y="1043385"/>
            <a:ext cx="5857780" cy="4351338"/>
          </a:xfrm>
        </p:spPr>
        <p:txBody>
          <a:bodyPr/>
          <a:lstStyle/>
          <a:p>
            <a:pPr marL="0" indent="0">
              <a:buNone/>
            </a:pPr>
            <a:r>
              <a:rPr lang="en-US" sz="2400" b="1" dirty="0"/>
              <a:t>Alternative Education Personnel Responsibilities</a:t>
            </a:r>
          </a:p>
          <a:p>
            <a:r>
              <a:rPr lang="en-US" sz="2000" b="0" i="0" dirty="0">
                <a:effectLst/>
              </a:rPr>
              <a:t>Advise the home district that the students have completed testing. Notify the home district coordinator of any needed updates to score codes, rater information, or use of accommodations</a:t>
            </a:r>
            <a:r>
              <a:rPr lang="en-US" sz="2000" i="0" dirty="0">
                <a:effectLst/>
              </a:rPr>
              <a:t>.</a:t>
            </a:r>
            <a:endParaRPr lang="en-US" sz="2000" dirty="0"/>
          </a:p>
          <a:p>
            <a:r>
              <a:rPr lang="en-US" sz="2000" b="0" i="0" dirty="0">
                <a:effectLst/>
              </a:rPr>
              <a:t>Submit students’ responses for STAAR Alternate 2 and for paper administrations of STAAR and TELPAS in DEI by the last day of the testing window to ensure that they are scored.</a:t>
            </a:r>
          </a:p>
          <a:p>
            <a:r>
              <a:rPr lang="en-US" sz="2000" b="0" i="0" dirty="0">
                <a:effectLst/>
              </a:rPr>
              <a:t>Submit students’ ratings for TELPAS holistic administrations in TIDE and for TELPAS Alternate in DEI by the last day of the testing window. </a:t>
            </a:r>
            <a:endParaRPr lang="en-US" sz="2000" dirty="0"/>
          </a:p>
        </p:txBody>
      </p:sp>
      <p:sp>
        <p:nvSpPr>
          <p:cNvPr id="5" name="Slide Number Placeholder 4">
            <a:extLst>
              <a:ext uri="{FF2B5EF4-FFF2-40B4-BE49-F238E27FC236}">
                <a16:creationId xmlns:a16="http://schemas.microsoft.com/office/drawing/2014/main" id="{69653AEB-F316-67B8-298F-D4AB7F8414C1}"/>
              </a:ext>
            </a:extLst>
          </p:cNvPr>
          <p:cNvSpPr>
            <a:spLocks noGrp="1"/>
          </p:cNvSpPr>
          <p:nvPr>
            <p:ph type="sldNum" sz="quarter" idx="4"/>
          </p:nvPr>
        </p:nvSpPr>
        <p:spPr/>
        <p:txBody>
          <a:bodyPr/>
          <a:lstStyle/>
          <a:p>
            <a:fld id="{69C126A4-BD19-47E2-8A0E-0DE1B9D8C925}" type="slidenum">
              <a:rPr lang="en-US" smtClean="0"/>
              <a:pPr/>
              <a:t>43</a:t>
            </a:fld>
            <a:endParaRPr lang="en-US"/>
          </a:p>
        </p:txBody>
      </p:sp>
      <p:sp>
        <p:nvSpPr>
          <p:cNvPr id="6" name="TextBox 5">
            <a:extLst>
              <a:ext uri="{FF2B5EF4-FFF2-40B4-BE49-F238E27FC236}">
                <a16:creationId xmlns:a16="http://schemas.microsoft.com/office/drawing/2014/main" id="{159879AC-E3A1-98F0-B475-1884D2BF7659}"/>
              </a:ext>
            </a:extLst>
          </p:cNvPr>
          <p:cNvSpPr txBox="1"/>
          <p:nvPr/>
        </p:nvSpPr>
        <p:spPr>
          <a:xfrm>
            <a:off x="666117" y="5315593"/>
            <a:ext cx="10859766" cy="646331"/>
          </a:xfrm>
          <a:prstGeom prst="rect">
            <a:avLst/>
          </a:prstGeom>
          <a:solidFill>
            <a:schemeClr val="accent2"/>
          </a:solidFill>
        </p:spPr>
        <p:txBody>
          <a:bodyPr wrap="square" rtlCol="0">
            <a:spAutoFit/>
          </a:bodyPr>
          <a:lstStyle/>
          <a:p>
            <a:r>
              <a:rPr lang="en-US" b="1" u="sng" dirty="0">
                <a:solidFill>
                  <a:schemeClr val="bg1"/>
                </a:solidFill>
              </a:rPr>
              <a:t>NOTE: </a:t>
            </a:r>
            <a:r>
              <a:rPr lang="en-US" dirty="0">
                <a:solidFill>
                  <a:schemeClr val="bg1"/>
                </a:solidFill>
              </a:rPr>
              <a:t>Refer to the Administrations in Alternative Education Settings section in the DCCR for additional and specific information. The information noted on the slide is just an overview. </a:t>
            </a:r>
          </a:p>
        </p:txBody>
      </p:sp>
    </p:spTree>
    <p:extLst>
      <p:ext uri="{BB962C8B-B14F-4D97-AF65-F5344CB8AC3E}">
        <p14:creationId xmlns:p14="http://schemas.microsoft.com/office/powerpoint/2010/main" val="18397171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38A86-8F9A-8D01-04EE-3802E939C1F1}"/>
              </a:ext>
            </a:extLst>
          </p:cNvPr>
          <p:cNvSpPr>
            <a:spLocks noGrp="1"/>
          </p:cNvSpPr>
          <p:nvPr>
            <p:ph type="title"/>
          </p:nvPr>
        </p:nvSpPr>
        <p:spPr/>
        <p:txBody>
          <a:bodyPr>
            <a:normAutofit fontScale="90000"/>
          </a:bodyPr>
          <a:lstStyle/>
          <a:p>
            <a:r>
              <a:rPr lang="en-US" dirty="0"/>
              <a:t>Student’s Grade Level during TELPAS Administration Window</a:t>
            </a:r>
          </a:p>
        </p:txBody>
      </p:sp>
      <p:sp>
        <p:nvSpPr>
          <p:cNvPr id="6" name="Content Placeholder 5">
            <a:extLst>
              <a:ext uri="{FF2B5EF4-FFF2-40B4-BE49-F238E27FC236}">
                <a16:creationId xmlns:a16="http://schemas.microsoft.com/office/drawing/2014/main" id="{09EBCEBD-411A-3542-4C6B-27AFBDCDE535}"/>
              </a:ext>
            </a:extLst>
          </p:cNvPr>
          <p:cNvSpPr>
            <a:spLocks noGrp="1"/>
          </p:cNvSpPr>
          <p:nvPr>
            <p:ph idx="1"/>
          </p:nvPr>
        </p:nvSpPr>
        <p:spPr/>
        <p:txBody>
          <a:bodyPr/>
          <a:lstStyle/>
          <a:p>
            <a:r>
              <a:rPr lang="en-US" dirty="0"/>
              <a:t>A student should have the same grade level across all domains during the TELPAS administration window (even if the test content is in the same grade band). </a:t>
            </a:r>
          </a:p>
          <a:p>
            <a:r>
              <a:rPr lang="en-US" dirty="0"/>
              <a:t>It is recommended that once a student begins testing in one grade level, then the student should complete all testing with that same grade level. </a:t>
            </a:r>
          </a:p>
          <a:p>
            <a:r>
              <a:rPr lang="en-US" dirty="0"/>
              <a:t>A student that does not have the same grade level across all domains will not get a composite rating. </a:t>
            </a:r>
          </a:p>
        </p:txBody>
      </p:sp>
      <p:sp>
        <p:nvSpPr>
          <p:cNvPr id="5" name="Slide Number Placeholder 4">
            <a:extLst>
              <a:ext uri="{FF2B5EF4-FFF2-40B4-BE49-F238E27FC236}">
                <a16:creationId xmlns:a16="http://schemas.microsoft.com/office/drawing/2014/main" id="{A549DDB7-5B5D-0034-1D52-0C48D01AD57B}"/>
              </a:ext>
            </a:extLst>
          </p:cNvPr>
          <p:cNvSpPr>
            <a:spLocks noGrp="1"/>
          </p:cNvSpPr>
          <p:nvPr>
            <p:ph type="sldNum" sz="quarter" idx="4"/>
          </p:nvPr>
        </p:nvSpPr>
        <p:spPr/>
        <p:txBody>
          <a:bodyPr/>
          <a:lstStyle/>
          <a:p>
            <a:fld id="{69C126A4-BD19-47E2-8A0E-0DE1B9D8C925}" type="slidenum">
              <a:rPr lang="en-US" smtClean="0"/>
              <a:pPr/>
              <a:t>44</a:t>
            </a:fld>
            <a:endParaRPr lang="en-US"/>
          </a:p>
        </p:txBody>
      </p:sp>
    </p:spTree>
    <p:extLst>
      <p:ext uri="{BB962C8B-B14F-4D97-AF65-F5344CB8AC3E}">
        <p14:creationId xmlns:p14="http://schemas.microsoft.com/office/powerpoint/2010/main" val="28888435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448CE-FBAC-C398-CC37-6B34F8862480}"/>
              </a:ext>
            </a:extLst>
          </p:cNvPr>
          <p:cNvSpPr>
            <a:spLocks noGrp="1"/>
          </p:cNvSpPr>
          <p:nvPr>
            <p:ph type="title"/>
          </p:nvPr>
        </p:nvSpPr>
        <p:spPr/>
        <p:txBody>
          <a:bodyPr/>
          <a:lstStyle/>
          <a:p>
            <a:r>
              <a:rPr lang="en-US"/>
              <a:t>Grades 2-12 TELPAS Online Listening and Speaking Tests</a:t>
            </a:r>
          </a:p>
        </p:txBody>
      </p:sp>
      <p:sp>
        <p:nvSpPr>
          <p:cNvPr id="3" name="Content Placeholder 2">
            <a:extLst>
              <a:ext uri="{FF2B5EF4-FFF2-40B4-BE49-F238E27FC236}">
                <a16:creationId xmlns:a16="http://schemas.microsoft.com/office/drawing/2014/main" id="{741C3B00-972C-392E-C622-0F7FA7B82CF5}"/>
              </a:ext>
            </a:extLst>
          </p:cNvPr>
          <p:cNvSpPr>
            <a:spLocks noGrp="1"/>
          </p:cNvSpPr>
          <p:nvPr>
            <p:ph idx="1"/>
          </p:nvPr>
        </p:nvSpPr>
        <p:spPr>
          <a:xfrm>
            <a:off x="712380" y="1495651"/>
            <a:ext cx="10293077" cy="4351338"/>
          </a:xfrm>
        </p:spPr>
        <p:txBody>
          <a:bodyPr/>
          <a:lstStyle/>
          <a:p>
            <a:r>
              <a:rPr lang="en-US"/>
              <a:t>Listening and speaking test grade clusters include 2-3, 4-5, 6-8, and 9-12.</a:t>
            </a:r>
          </a:p>
          <a:p>
            <a:r>
              <a:rPr lang="en-US"/>
              <a:t>Listening test questions include passage-based and non-passage-based questions, picture-based questions, and drag-and-drop questions, among others. </a:t>
            </a:r>
          </a:p>
          <a:p>
            <a:r>
              <a:rPr lang="en-US"/>
              <a:t>The speaking test questions include a variety of picture-, passage-, and text-based speaking prompts. </a:t>
            </a:r>
          </a:p>
          <a:p>
            <a:r>
              <a:rPr lang="en-US"/>
              <a:t>The variety of question types gives EB students the opportunity to show their comprehension and communication skills in various ways.</a:t>
            </a:r>
          </a:p>
        </p:txBody>
      </p:sp>
      <p:sp>
        <p:nvSpPr>
          <p:cNvPr id="4" name="Slide Number Placeholder 3">
            <a:extLst>
              <a:ext uri="{FF2B5EF4-FFF2-40B4-BE49-F238E27FC236}">
                <a16:creationId xmlns:a16="http://schemas.microsoft.com/office/drawing/2014/main" id="{8F53E56A-8C4E-C3F5-3117-26DCA45BE22D}"/>
              </a:ext>
            </a:extLst>
          </p:cNvPr>
          <p:cNvSpPr>
            <a:spLocks noGrp="1"/>
          </p:cNvSpPr>
          <p:nvPr>
            <p:ph type="sldNum" sz="quarter" idx="4"/>
          </p:nvPr>
        </p:nvSpPr>
        <p:spPr/>
        <p:txBody>
          <a:bodyPr/>
          <a:lstStyle/>
          <a:p>
            <a:fld id="{69C126A4-BD19-47E2-8A0E-0DE1B9D8C925}" type="slidenum">
              <a:rPr lang="en-US" smtClean="0"/>
              <a:pPr/>
              <a:t>45</a:t>
            </a:fld>
            <a:endParaRPr lang="en-US"/>
          </a:p>
        </p:txBody>
      </p:sp>
    </p:spTree>
    <p:extLst>
      <p:ext uri="{BB962C8B-B14F-4D97-AF65-F5344CB8AC3E}">
        <p14:creationId xmlns:p14="http://schemas.microsoft.com/office/powerpoint/2010/main" val="14472618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A42A5-183D-6C48-8114-A9B2B9FD71D3}"/>
              </a:ext>
            </a:extLst>
          </p:cNvPr>
          <p:cNvSpPr>
            <a:spLocks noGrp="1"/>
          </p:cNvSpPr>
          <p:nvPr>
            <p:ph type="title"/>
          </p:nvPr>
        </p:nvSpPr>
        <p:spPr>
          <a:xfrm>
            <a:off x="372411" y="625971"/>
            <a:ext cx="11121657" cy="751350"/>
          </a:xfrm>
        </p:spPr>
        <p:txBody>
          <a:bodyPr>
            <a:noAutofit/>
          </a:bodyPr>
          <a:lstStyle/>
          <a:p>
            <a:r>
              <a:rPr lang="en-US"/>
              <a:t>Grades 2-12 Online Reading and Writing Tests </a:t>
            </a:r>
            <a:br>
              <a:rPr lang="en-US"/>
            </a:br>
            <a:endParaRPr lang="en-US"/>
          </a:p>
        </p:txBody>
      </p:sp>
      <p:sp>
        <p:nvSpPr>
          <p:cNvPr id="3" name="Content Placeholder 2">
            <a:extLst>
              <a:ext uri="{FF2B5EF4-FFF2-40B4-BE49-F238E27FC236}">
                <a16:creationId xmlns:a16="http://schemas.microsoft.com/office/drawing/2014/main" id="{5E8AEEB2-B6A5-3D32-03CC-EF5D9CC91900}"/>
              </a:ext>
            </a:extLst>
          </p:cNvPr>
          <p:cNvSpPr>
            <a:spLocks noGrp="1"/>
          </p:cNvSpPr>
          <p:nvPr>
            <p:ph idx="1"/>
          </p:nvPr>
        </p:nvSpPr>
        <p:spPr>
          <a:xfrm>
            <a:off x="652461" y="1306983"/>
            <a:ext cx="9885871" cy="4351338"/>
          </a:xfrm>
        </p:spPr>
        <p:txBody>
          <a:bodyPr lIns="91440" tIns="45720" rIns="91440" bIns="45720" anchor="t"/>
          <a:lstStyle/>
          <a:p>
            <a:r>
              <a:rPr lang="en-US"/>
              <a:t>Reading and writing tests grade clusters include 2, 3, 4-5, 6-7, 8-9, and 10-12. </a:t>
            </a:r>
          </a:p>
          <a:p>
            <a:r>
              <a:rPr lang="en-US"/>
              <a:t>Writing items are interspersed within the reading tests. </a:t>
            </a:r>
            <a:endParaRPr lang="en-US">
              <a:cs typeface="Calibri"/>
            </a:endParaRPr>
          </a:p>
          <a:p>
            <a:r>
              <a:rPr lang="en-US"/>
              <a:t>Text-to-speech (TTS) feature is provided for writing direction lines and for constructed responses questions. </a:t>
            </a:r>
            <a:endParaRPr lang="en-US">
              <a:cs typeface="Calibri"/>
            </a:endParaRPr>
          </a:p>
          <a:p>
            <a:r>
              <a:rPr lang="en-US"/>
              <a:t>TTS is available for all students, not based on eligibility, and </a:t>
            </a:r>
            <a:r>
              <a:rPr lang="en-US" b="1"/>
              <a:t>does not</a:t>
            </a:r>
            <a:r>
              <a:rPr lang="en-US"/>
              <a:t> need to be noted in TIDE. It is considered an online tool for online TELPAS writing. </a:t>
            </a:r>
            <a:endParaRPr lang="en-US">
              <a:cs typeface="Calibri"/>
            </a:endParaRPr>
          </a:p>
          <a:p>
            <a:r>
              <a:rPr lang="en-US"/>
              <a:t>If a student is eligible for speech-to-text (STT), this attribute </a:t>
            </a:r>
            <a:r>
              <a:rPr lang="en-US" b="1"/>
              <a:t>does </a:t>
            </a:r>
            <a:r>
              <a:rPr lang="en-US"/>
              <a:t>need to be noted in TIDE. </a:t>
            </a:r>
            <a:endParaRPr lang="en-US" b="1"/>
          </a:p>
          <a:p>
            <a:pPr marL="0" indent="0">
              <a:buNone/>
            </a:pPr>
            <a:endParaRPr lang="en-US"/>
          </a:p>
          <a:p>
            <a:pPr marL="0" indent="0">
              <a:buNone/>
            </a:pPr>
            <a:endParaRPr lang="en-US"/>
          </a:p>
        </p:txBody>
      </p:sp>
      <p:sp>
        <p:nvSpPr>
          <p:cNvPr id="4" name="Slide Number Placeholder 3">
            <a:extLst>
              <a:ext uri="{FF2B5EF4-FFF2-40B4-BE49-F238E27FC236}">
                <a16:creationId xmlns:a16="http://schemas.microsoft.com/office/drawing/2014/main" id="{828AA083-A438-02F0-A9FD-4928BC282F67}"/>
              </a:ext>
            </a:extLst>
          </p:cNvPr>
          <p:cNvSpPr>
            <a:spLocks noGrp="1"/>
          </p:cNvSpPr>
          <p:nvPr>
            <p:ph type="sldNum" sz="quarter" idx="4"/>
          </p:nvPr>
        </p:nvSpPr>
        <p:spPr/>
        <p:txBody>
          <a:bodyPr/>
          <a:lstStyle/>
          <a:p>
            <a:fld id="{69C126A4-BD19-47E2-8A0E-0DE1B9D8C925}" type="slidenum">
              <a:rPr lang="en-US" smtClean="0"/>
              <a:pPr/>
              <a:t>46</a:t>
            </a:fld>
            <a:endParaRPr lang="en-US"/>
          </a:p>
        </p:txBody>
      </p:sp>
    </p:spTree>
    <p:extLst>
      <p:ext uri="{BB962C8B-B14F-4D97-AF65-F5344CB8AC3E}">
        <p14:creationId xmlns:p14="http://schemas.microsoft.com/office/powerpoint/2010/main" val="12499183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9E2D7-C9D8-1D66-1622-430D323B48B3}"/>
              </a:ext>
            </a:extLst>
          </p:cNvPr>
          <p:cNvSpPr>
            <a:spLocks noGrp="1"/>
          </p:cNvSpPr>
          <p:nvPr>
            <p:ph type="title"/>
          </p:nvPr>
        </p:nvSpPr>
        <p:spPr>
          <a:xfrm>
            <a:off x="589115" y="489406"/>
            <a:ext cx="11121657" cy="751350"/>
          </a:xfrm>
        </p:spPr>
        <p:txBody>
          <a:bodyPr>
            <a:normAutofit fontScale="90000"/>
          </a:bodyPr>
          <a:lstStyle/>
          <a:p>
            <a:r>
              <a:rPr lang="en-US"/>
              <a:t>Blank Graphic Organizers for </a:t>
            </a:r>
            <a:br>
              <a:rPr lang="en-US"/>
            </a:br>
            <a:r>
              <a:rPr lang="en-US"/>
              <a:t>Online TELPAS Tests</a:t>
            </a:r>
          </a:p>
        </p:txBody>
      </p:sp>
      <p:sp>
        <p:nvSpPr>
          <p:cNvPr id="3" name="Content Placeholder 2">
            <a:extLst>
              <a:ext uri="{FF2B5EF4-FFF2-40B4-BE49-F238E27FC236}">
                <a16:creationId xmlns:a16="http://schemas.microsoft.com/office/drawing/2014/main" id="{22E932DF-2F20-D457-DC31-3380E6D90E83}"/>
              </a:ext>
            </a:extLst>
          </p:cNvPr>
          <p:cNvSpPr>
            <a:spLocks noGrp="1"/>
          </p:cNvSpPr>
          <p:nvPr>
            <p:ph idx="1"/>
          </p:nvPr>
        </p:nvSpPr>
        <p:spPr/>
        <p:txBody>
          <a:bodyPr lIns="91440" tIns="45720" rIns="91440" bIns="45720" anchor="t"/>
          <a:lstStyle/>
          <a:p>
            <a:pPr algn="l" rtl="0" fontAlgn="base"/>
            <a:r>
              <a:rPr lang="en-US" sz="2400" b="0" i="0" u="none" strike="noStrike" dirty="0">
                <a:effectLst/>
                <a:latin typeface="Calibri"/>
                <a:cs typeface="Calibri"/>
              </a:rPr>
              <a:t>Starting in Spring 2024, </a:t>
            </a:r>
            <a:r>
              <a:rPr lang="en-US" sz="2400" dirty="0">
                <a:latin typeface="Calibri"/>
                <a:cs typeface="Calibri"/>
              </a:rPr>
              <a:t>students will be allowed to use blank graphic organizers (paper only) for online TELPA</a:t>
            </a:r>
            <a:r>
              <a:rPr lang="en-US" sz="2400" b="0" i="0" u="none" strike="noStrike" dirty="0">
                <a:effectLst/>
                <a:latin typeface="Calibri"/>
                <a:cs typeface="Calibri"/>
              </a:rPr>
              <a:t>S tests (listening and speaking and/or reading and writing). Students could use the blank graphic organizers to plan their speaking and writing responses. ​</a:t>
            </a:r>
          </a:p>
          <a:p>
            <a:pPr fontAlgn="base"/>
            <a:r>
              <a:rPr lang="en-US" sz="2400" dirty="0">
                <a:latin typeface="Calibri"/>
                <a:cs typeface="Calibri"/>
              </a:rPr>
              <a:t>TELPAS has been added to the Supplemental Aids policy document. </a:t>
            </a:r>
            <a:endParaRPr lang="en-US" sz="2400" dirty="0">
              <a:latin typeface="Calibri" panose="020F0502020204030204" pitchFamily="34" charset="0"/>
              <a:cs typeface="Calibri" panose="020F0502020204030204" pitchFamily="34" charset="0"/>
            </a:endParaRPr>
          </a:p>
          <a:p>
            <a:pPr lvl="1" fontAlgn="base">
              <a:buClr>
                <a:schemeClr val="accent1"/>
              </a:buClr>
              <a:buFont typeface="Arial" panose="020B0604020202020204" pitchFamily="34" charset="0"/>
              <a:buChar char="•"/>
            </a:pPr>
            <a:r>
              <a:rPr lang="en-US" b="0" i="0" u="none" strike="noStrike" dirty="0">
                <a:effectLst/>
                <a:latin typeface="Calibri"/>
                <a:cs typeface="Calibri"/>
              </a:rPr>
              <a:t>Only blank graphic organizers will be allowed. Supplemental aides such as mnemonic devices and organizers with graphics or text will not be allowed. </a:t>
            </a:r>
            <a:r>
              <a:rPr lang="en-US" b="0" i="0" dirty="0">
                <a:effectLst/>
                <a:latin typeface="Calibri"/>
                <a:cs typeface="Calibri"/>
              </a:rPr>
              <a:t>​</a:t>
            </a:r>
            <a:endParaRPr lang="en-US" dirty="0">
              <a:latin typeface="Calibri"/>
              <a:cs typeface="Calibri"/>
            </a:endParaRPr>
          </a:p>
          <a:p>
            <a:pPr lvl="1">
              <a:buClr>
                <a:srgbClr val="0D6CB9"/>
              </a:buClr>
              <a:buFont typeface="Arial" panose="020B0604020202020204" pitchFamily="34" charset="0"/>
              <a:buChar char="•"/>
            </a:pPr>
            <a:r>
              <a:rPr lang="en-US" dirty="0">
                <a:latin typeface="Calibri"/>
                <a:cs typeface="Calibri"/>
              </a:rPr>
              <a:t>Refer to the policy document for additional information on student eligibility and which committee can make the decision. </a:t>
            </a:r>
          </a:p>
          <a:p>
            <a:pPr fontAlgn="base"/>
            <a:r>
              <a:rPr lang="en-US" sz="2400" b="0" i="0" u="none" strike="noStrike" dirty="0">
                <a:effectLst/>
                <a:latin typeface="Calibri"/>
                <a:cs typeface="Calibri"/>
              </a:rPr>
              <a:t>Blank graphic organizers will need to be noted in TIDE as part of the non-embedded supports for TELPAS. </a:t>
            </a:r>
            <a:endParaRPr lang="en-US" sz="2400" b="0" i="0" dirty="0">
              <a:effectLst/>
              <a:latin typeface="Calibri"/>
              <a:cs typeface="Calibri"/>
            </a:endParaRPr>
          </a:p>
          <a:p>
            <a:pPr marL="0" indent="0">
              <a:buNone/>
            </a:pPr>
            <a:endParaRPr lang="en-US" dirty="0"/>
          </a:p>
        </p:txBody>
      </p:sp>
      <p:sp>
        <p:nvSpPr>
          <p:cNvPr id="4" name="Slide Number Placeholder 3">
            <a:extLst>
              <a:ext uri="{FF2B5EF4-FFF2-40B4-BE49-F238E27FC236}">
                <a16:creationId xmlns:a16="http://schemas.microsoft.com/office/drawing/2014/main" id="{5E4E46D9-EE6B-A92A-56B7-CF30234C7B02}"/>
              </a:ext>
            </a:extLst>
          </p:cNvPr>
          <p:cNvSpPr>
            <a:spLocks noGrp="1"/>
          </p:cNvSpPr>
          <p:nvPr>
            <p:ph type="sldNum" sz="quarter" idx="4"/>
          </p:nvPr>
        </p:nvSpPr>
        <p:spPr/>
        <p:txBody>
          <a:bodyPr/>
          <a:lstStyle/>
          <a:p>
            <a:fld id="{69C126A4-BD19-47E2-8A0E-0DE1B9D8C925}" type="slidenum">
              <a:rPr lang="en-US" smtClean="0"/>
              <a:pPr/>
              <a:t>47</a:t>
            </a:fld>
            <a:endParaRPr lang="en-US"/>
          </a:p>
        </p:txBody>
      </p:sp>
      <p:sp>
        <p:nvSpPr>
          <p:cNvPr id="5" name="Explosion: 8 Points 4">
            <a:extLst>
              <a:ext uri="{FF2B5EF4-FFF2-40B4-BE49-F238E27FC236}">
                <a16:creationId xmlns:a16="http://schemas.microsoft.com/office/drawing/2014/main" id="{B697B571-5F7A-CCE1-811A-245410882E76}"/>
              </a:ext>
            </a:extLst>
          </p:cNvPr>
          <p:cNvSpPr/>
          <p:nvPr/>
        </p:nvSpPr>
        <p:spPr>
          <a:xfrm rot="660000">
            <a:off x="6095984" y="344162"/>
            <a:ext cx="1157129" cy="1141247"/>
          </a:xfrm>
          <a:prstGeom prst="irregularSeal1">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NEW</a:t>
            </a:r>
          </a:p>
        </p:txBody>
      </p:sp>
    </p:spTree>
    <p:extLst>
      <p:ext uri="{BB962C8B-B14F-4D97-AF65-F5344CB8AC3E}">
        <p14:creationId xmlns:p14="http://schemas.microsoft.com/office/powerpoint/2010/main" val="30618916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A42A5-183D-6C48-8114-A9B2B9FD71D3}"/>
              </a:ext>
            </a:extLst>
          </p:cNvPr>
          <p:cNvSpPr>
            <a:spLocks noGrp="1"/>
          </p:cNvSpPr>
          <p:nvPr>
            <p:ph type="title"/>
          </p:nvPr>
        </p:nvSpPr>
        <p:spPr>
          <a:xfrm>
            <a:off x="275351" y="578045"/>
            <a:ext cx="11121657" cy="751350"/>
          </a:xfrm>
        </p:spPr>
        <p:txBody>
          <a:bodyPr>
            <a:noAutofit/>
          </a:bodyPr>
          <a:lstStyle/>
          <a:p>
            <a:r>
              <a:rPr lang="en-US"/>
              <a:t>Designated Supports for TELPAS Online Tests</a:t>
            </a:r>
            <a:br>
              <a:rPr lang="en-US"/>
            </a:br>
            <a:endParaRPr lang="en-US"/>
          </a:p>
        </p:txBody>
      </p:sp>
      <p:graphicFrame>
        <p:nvGraphicFramePr>
          <p:cNvPr id="5" name="Table 5">
            <a:extLst>
              <a:ext uri="{FF2B5EF4-FFF2-40B4-BE49-F238E27FC236}">
                <a16:creationId xmlns:a16="http://schemas.microsoft.com/office/drawing/2014/main" id="{09D33339-4B51-0655-FD8E-0B101437D5E7}"/>
              </a:ext>
            </a:extLst>
          </p:cNvPr>
          <p:cNvGraphicFramePr>
            <a:graphicFrameLocks noGrp="1"/>
          </p:cNvGraphicFramePr>
          <p:nvPr>
            <p:ph idx="1"/>
            <p:extLst>
              <p:ext uri="{D42A27DB-BD31-4B8C-83A1-F6EECF244321}">
                <p14:modId xmlns:p14="http://schemas.microsoft.com/office/powerpoint/2010/main" val="328885943"/>
              </p:ext>
            </p:extLst>
          </p:nvPr>
        </p:nvGraphicFramePr>
        <p:xfrm>
          <a:off x="1218337" y="1177594"/>
          <a:ext cx="9899014" cy="3936546"/>
        </p:xfrm>
        <a:graphic>
          <a:graphicData uri="http://schemas.openxmlformats.org/drawingml/2006/table">
            <a:tbl>
              <a:tblPr firstRow="1" bandRow="1">
                <a:tableStyleId>{5C22544A-7EE6-4342-B048-85BDC9FD1C3A}</a:tableStyleId>
              </a:tblPr>
              <a:tblGrid>
                <a:gridCol w="3521754">
                  <a:extLst>
                    <a:ext uri="{9D8B030D-6E8A-4147-A177-3AD203B41FA5}">
                      <a16:colId xmlns:a16="http://schemas.microsoft.com/office/drawing/2014/main" val="1542590924"/>
                    </a:ext>
                  </a:extLst>
                </a:gridCol>
                <a:gridCol w="1620204">
                  <a:extLst>
                    <a:ext uri="{9D8B030D-6E8A-4147-A177-3AD203B41FA5}">
                      <a16:colId xmlns:a16="http://schemas.microsoft.com/office/drawing/2014/main" val="2821130361"/>
                    </a:ext>
                  </a:extLst>
                </a:gridCol>
                <a:gridCol w="1600200">
                  <a:extLst>
                    <a:ext uri="{9D8B030D-6E8A-4147-A177-3AD203B41FA5}">
                      <a16:colId xmlns:a16="http://schemas.microsoft.com/office/drawing/2014/main" val="3192281943"/>
                    </a:ext>
                  </a:extLst>
                </a:gridCol>
                <a:gridCol w="1758461">
                  <a:extLst>
                    <a:ext uri="{9D8B030D-6E8A-4147-A177-3AD203B41FA5}">
                      <a16:colId xmlns:a16="http://schemas.microsoft.com/office/drawing/2014/main" val="858494003"/>
                    </a:ext>
                  </a:extLst>
                </a:gridCol>
                <a:gridCol w="1398395">
                  <a:extLst>
                    <a:ext uri="{9D8B030D-6E8A-4147-A177-3AD203B41FA5}">
                      <a16:colId xmlns:a16="http://schemas.microsoft.com/office/drawing/2014/main" val="503657370"/>
                    </a:ext>
                  </a:extLst>
                </a:gridCol>
              </a:tblGrid>
              <a:tr h="679133">
                <a:tc>
                  <a:txBody>
                    <a:bodyPr/>
                    <a:lstStyle/>
                    <a:p>
                      <a:r>
                        <a:rPr lang="en-US" sz="1800"/>
                        <a:t>Designated Support</a:t>
                      </a:r>
                    </a:p>
                  </a:txBody>
                  <a:tcPr/>
                </a:tc>
                <a:tc>
                  <a:txBody>
                    <a:bodyPr/>
                    <a:lstStyle/>
                    <a:p>
                      <a:r>
                        <a:rPr lang="en-US" sz="1800"/>
                        <a:t>Listening and </a:t>
                      </a:r>
                    </a:p>
                    <a:p>
                      <a:r>
                        <a:rPr lang="en-US" sz="1800"/>
                        <a:t>Speaking</a:t>
                      </a:r>
                    </a:p>
                  </a:txBody>
                  <a:tcPr/>
                </a:tc>
                <a:tc>
                  <a:txBody>
                    <a:bodyPr/>
                    <a:lstStyle/>
                    <a:p>
                      <a:r>
                        <a:rPr lang="en-US" sz="1800"/>
                        <a:t>Reading and </a:t>
                      </a:r>
                    </a:p>
                    <a:p>
                      <a:r>
                        <a:rPr lang="en-US" sz="1800"/>
                        <a:t>Writing</a:t>
                      </a:r>
                    </a:p>
                  </a:txBody>
                  <a:tcPr/>
                </a:tc>
                <a:tc>
                  <a:txBody>
                    <a:bodyPr/>
                    <a:lstStyle/>
                    <a:p>
                      <a:r>
                        <a:rPr lang="en-US" sz="1800"/>
                        <a:t>Non-embedded Support</a:t>
                      </a:r>
                    </a:p>
                    <a:p>
                      <a:pPr lvl="0">
                        <a:buNone/>
                      </a:pPr>
                      <a:r>
                        <a:rPr lang="en-US" sz="1800"/>
                        <a:t>in TIDE</a:t>
                      </a:r>
                    </a:p>
                  </a:txBody>
                  <a:tcPr/>
                </a:tc>
                <a:tc>
                  <a:txBody>
                    <a:bodyPr/>
                    <a:lstStyle/>
                    <a:p>
                      <a:r>
                        <a:rPr lang="en-US" sz="1800"/>
                        <a:t>TEA Approval </a:t>
                      </a:r>
                    </a:p>
                  </a:txBody>
                  <a:tcPr/>
                </a:tc>
                <a:extLst>
                  <a:ext uri="{0D108BD9-81ED-4DB2-BD59-A6C34878D82A}">
                    <a16:rowId xmlns:a16="http://schemas.microsoft.com/office/drawing/2014/main" val="2884150318"/>
                  </a:ext>
                </a:extLst>
              </a:tr>
              <a:tr h="383858">
                <a:tc>
                  <a:txBody>
                    <a:bodyPr/>
                    <a:lstStyle/>
                    <a:p>
                      <a:r>
                        <a:rPr lang="en-US" sz="2000"/>
                        <a:t>Basic Transcribing</a:t>
                      </a:r>
                    </a:p>
                  </a:txBody>
                  <a:tcPr/>
                </a:tc>
                <a:tc>
                  <a:txBody>
                    <a:bodyPr/>
                    <a:lstStyle/>
                    <a:p>
                      <a:pPr algn="ctr"/>
                      <a:r>
                        <a:rPr lang="en-US" sz="2000"/>
                        <a:t>X</a:t>
                      </a:r>
                    </a:p>
                  </a:txBody>
                  <a:tcPr anchor="ctr"/>
                </a:tc>
                <a:tc>
                  <a:txBody>
                    <a:bodyPr/>
                    <a:lstStyle/>
                    <a:p>
                      <a:pPr algn="ctr"/>
                      <a:r>
                        <a:rPr lang="en-US" sz="2000"/>
                        <a:t>X</a:t>
                      </a:r>
                    </a:p>
                  </a:txBody>
                  <a:tcPr anchor="ctr"/>
                </a:tc>
                <a:tc>
                  <a:txBody>
                    <a:bodyPr/>
                    <a:lstStyle/>
                    <a:p>
                      <a:pPr algn="ctr"/>
                      <a:r>
                        <a:rPr lang="en-US" sz="2000"/>
                        <a:t>X</a:t>
                      </a:r>
                    </a:p>
                  </a:txBody>
                  <a:tcPr anchor="ctr"/>
                </a:tc>
                <a:tc>
                  <a:txBody>
                    <a:bodyPr/>
                    <a:lstStyle/>
                    <a:p>
                      <a:endParaRPr lang="en-US"/>
                    </a:p>
                  </a:txBody>
                  <a:tcPr/>
                </a:tc>
                <a:extLst>
                  <a:ext uri="{0D108BD9-81ED-4DB2-BD59-A6C34878D82A}">
                    <a16:rowId xmlns:a16="http://schemas.microsoft.com/office/drawing/2014/main" val="3846808274"/>
                  </a:ext>
                </a:extLst>
              </a:tr>
              <a:tr h="383858">
                <a:tc>
                  <a:txBody>
                    <a:bodyPr/>
                    <a:lstStyle/>
                    <a:p>
                      <a:r>
                        <a:rPr lang="en-US" sz="2000"/>
                        <a:t>Individualized Structured Reminders</a:t>
                      </a:r>
                    </a:p>
                  </a:txBody>
                  <a:tcPr/>
                </a:tc>
                <a:tc>
                  <a:txBody>
                    <a:bodyPr/>
                    <a:lstStyle/>
                    <a:p>
                      <a:pPr algn="ctr"/>
                      <a:r>
                        <a:rPr lang="en-US" sz="2000"/>
                        <a:t>X</a:t>
                      </a:r>
                    </a:p>
                  </a:txBody>
                  <a:tcPr anchor="ctr"/>
                </a:tc>
                <a:tc>
                  <a:txBody>
                    <a:bodyPr/>
                    <a:lstStyle/>
                    <a:p>
                      <a:pPr algn="ctr"/>
                      <a:r>
                        <a:rPr lang="en-US" sz="2000"/>
                        <a:t>X</a:t>
                      </a:r>
                    </a:p>
                  </a:txBody>
                  <a:tcPr anchor="ctr"/>
                </a:tc>
                <a:tc>
                  <a:txBody>
                    <a:bodyPr/>
                    <a:lstStyle/>
                    <a:p>
                      <a:pPr algn="ctr"/>
                      <a:r>
                        <a:rPr lang="en-US" sz="2000"/>
                        <a:t>X</a:t>
                      </a:r>
                    </a:p>
                  </a:txBody>
                  <a:tcPr anchor="ctr"/>
                </a:tc>
                <a:tc>
                  <a:txBody>
                    <a:bodyPr/>
                    <a:lstStyle/>
                    <a:p>
                      <a:endParaRPr lang="en-US"/>
                    </a:p>
                  </a:txBody>
                  <a:tcPr/>
                </a:tc>
                <a:extLst>
                  <a:ext uri="{0D108BD9-81ED-4DB2-BD59-A6C34878D82A}">
                    <a16:rowId xmlns:a16="http://schemas.microsoft.com/office/drawing/2014/main" val="1984479941"/>
                  </a:ext>
                </a:extLst>
              </a:tr>
              <a:tr h="383858">
                <a:tc>
                  <a:txBody>
                    <a:bodyPr/>
                    <a:lstStyle/>
                    <a:p>
                      <a:r>
                        <a:rPr lang="en-US" sz="2000"/>
                        <a:t>Manipulating Test Materials </a:t>
                      </a:r>
                    </a:p>
                  </a:txBody>
                  <a:tcPr anchor="ctr"/>
                </a:tc>
                <a:tc>
                  <a:txBody>
                    <a:bodyPr/>
                    <a:lstStyle/>
                    <a:p>
                      <a:pPr algn="ctr"/>
                      <a:r>
                        <a:rPr lang="en-US" sz="2000"/>
                        <a:t>X</a:t>
                      </a:r>
                    </a:p>
                  </a:txBody>
                  <a:tcPr anchor="ctr"/>
                </a:tc>
                <a:tc>
                  <a:txBody>
                    <a:bodyPr/>
                    <a:lstStyle/>
                    <a:p>
                      <a:pPr algn="ctr"/>
                      <a:r>
                        <a:rPr lang="en-US" sz="2000"/>
                        <a:t>X</a:t>
                      </a:r>
                    </a:p>
                  </a:txBody>
                  <a:tcPr anchor="ctr"/>
                </a:tc>
                <a:tc>
                  <a:txBody>
                    <a:bodyPr/>
                    <a:lstStyle/>
                    <a:p>
                      <a:pPr algn="ctr"/>
                      <a:r>
                        <a:rPr lang="en-US" sz="2000"/>
                        <a:t>X</a:t>
                      </a:r>
                    </a:p>
                  </a:txBody>
                  <a:tcPr anchor="ctr"/>
                </a:tc>
                <a:tc>
                  <a:txBody>
                    <a:bodyPr/>
                    <a:lstStyle/>
                    <a:p>
                      <a:endParaRPr lang="en-US"/>
                    </a:p>
                  </a:txBody>
                  <a:tcPr/>
                </a:tc>
                <a:extLst>
                  <a:ext uri="{0D108BD9-81ED-4DB2-BD59-A6C34878D82A}">
                    <a16:rowId xmlns:a16="http://schemas.microsoft.com/office/drawing/2014/main" val="1798872423"/>
                  </a:ext>
                </a:extLst>
              </a:tr>
              <a:tr h="383858">
                <a:tc>
                  <a:txBody>
                    <a:bodyPr/>
                    <a:lstStyle/>
                    <a:p>
                      <a:r>
                        <a:rPr lang="en-US" sz="2000"/>
                        <a:t>Complex Transcribing</a:t>
                      </a:r>
                    </a:p>
                  </a:txBody>
                  <a:tcPr/>
                </a:tc>
                <a:tc>
                  <a:txBody>
                    <a:bodyPr/>
                    <a:lstStyle/>
                    <a:p>
                      <a:endParaRPr lang="en-US"/>
                    </a:p>
                  </a:txBody>
                  <a:tcPr/>
                </a:tc>
                <a:tc>
                  <a:txBody>
                    <a:bodyPr/>
                    <a:lstStyle/>
                    <a:p>
                      <a:pPr algn="ctr"/>
                      <a:r>
                        <a:rPr lang="en-US" sz="2000"/>
                        <a:t>X</a:t>
                      </a:r>
                    </a:p>
                  </a:txBody>
                  <a:tcPr/>
                </a:tc>
                <a:tc>
                  <a:txBody>
                    <a:bodyPr/>
                    <a:lstStyle/>
                    <a:p>
                      <a:pPr algn="ctr"/>
                      <a:r>
                        <a:rPr lang="en-US" sz="2000"/>
                        <a:t>X</a:t>
                      </a:r>
                    </a:p>
                  </a:txBody>
                  <a:tcPr/>
                </a:tc>
                <a:tc>
                  <a:txBody>
                    <a:bodyPr/>
                    <a:lstStyle/>
                    <a:p>
                      <a:pPr algn="ctr"/>
                      <a:r>
                        <a:rPr lang="en-US" sz="2000"/>
                        <a:t>X</a:t>
                      </a:r>
                    </a:p>
                  </a:txBody>
                  <a:tcPr/>
                </a:tc>
                <a:extLst>
                  <a:ext uri="{0D108BD9-81ED-4DB2-BD59-A6C34878D82A}">
                    <a16:rowId xmlns:a16="http://schemas.microsoft.com/office/drawing/2014/main" val="4024169099"/>
                  </a:ext>
                </a:extLst>
              </a:tr>
              <a:tr h="431346">
                <a:tc>
                  <a:txBody>
                    <a:bodyPr/>
                    <a:lstStyle/>
                    <a:p>
                      <a:r>
                        <a:rPr lang="en-US" sz="2000"/>
                        <a:t>Extra Day</a:t>
                      </a:r>
                    </a:p>
                  </a:txBody>
                  <a:tcPr anchor="ctr"/>
                </a:tc>
                <a:tc>
                  <a:txBody>
                    <a:bodyPr/>
                    <a:lstStyle/>
                    <a:p>
                      <a:pPr algn="ctr"/>
                      <a:r>
                        <a:rPr lang="en-US" sz="2000"/>
                        <a:t>X</a:t>
                      </a:r>
                    </a:p>
                  </a:txBody>
                  <a:tcPr anchor="ctr"/>
                </a:tc>
                <a:tc>
                  <a:txBody>
                    <a:bodyPr/>
                    <a:lstStyle/>
                    <a:p>
                      <a:pPr algn="ctr"/>
                      <a:r>
                        <a:rPr lang="en-US" sz="2000"/>
                        <a:t>X</a:t>
                      </a:r>
                    </a:p>
                  </a:txBody>
                  <a:tcPr anchor="ctr"/>
                </a:tc>
                <a:tc>
                  <a:txBody>
                    <a:bodyPr/>
                    <a:lstStyle/>
                    <a:p>
                      <a:pPr algn="ctr"/>
                      <a:r>
                        <a:rPr lang="en-US" sz="2000"/>
                        <a:t>X</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t>X</a:t>
                      </a:r>
                    </a:p>
                  </a:txBody>
                  <a:tcPr/>
                </a:tc>
                <a:extLst>
                  <a:ext uri="{0D108BD9-81ED-4DB2-BD59-A6C34878D82A}">
                    <a16:rowId xmlns:a16="http://schemas.microsoft.com/office/drawing/2014/main" val="2880646554"/>
                  </a:ext>
                </a:extLst>
              </a:tr>
              <a:tr h="431346">
                <a:tc>
                  <a:txBody>
                    <a:bodyPr/>
                    <a:lstStyle/>
                    <a:p>
                      <a:r>
                        <a:rPr lang="en-US" sz="2000" b="1"/>
                        <a:t>Blank Graphic Organizer, paper only </a:t>
                      </a:r>
                      <a:r>
                        <a:rPr lang="en-US" sz="2000" b="1">
                          <a:solidFill>
                            <a:srgbClr val="FF0000"/>
                          </a:solidFill>
                        </a:rPr>
                        <a:t>(New for Spring 2024)</a:t>
                      </a:r>
                    </a:p>
                  </a:txBody>
                  <a:tcPr anchor="ctr"/>
                </a:tc>
                <a:tc>
                  <a:txBody>
                    <a:bodyPr/>
                    <a:lstStyle/>
                    <a:p>
                      <a:pPr algn="ctr"/>
                      <a:r>
                        <a:rPr lang="en-US" sz="2000"/>
                        <a:t>X</a:t>
                      </a:r>
                    </a:p>
                  </a:txBody>
                  <a:tcPr anchor="ctr"/>
                </a:tc>
                <a:tc>
                  <a:txBody>
                    <a:bodyPr/>
                    <a:lstStyle/>
                    <a:p>
                      <a:pPr algn="ctr"/>
                      <a:r>
                        <a:rPr lang="en-US" sz="2000"/>
                        <a:t>X</a:t>
                      </a:r>
                    </a:p>
                  </a:txBody>
                  <a:tcPr anchor="ctr"/>
                </a:tc>
                <a:tc>
                  <a:txBody>
                    <a:bodyPr/>
                    <a:lstStyle/>
                    <a:p>
                      <a:pPr algn="ctr"/>
                      <a:r>
                        <a:rPr lang="en-US" sz="2000"/>
                        <a:t>X</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p>
                  </a:txBody>
                  <a:tcPr/>
                </a:tc>
                <a:extLst>
                  <a:ext uri="{0D108BD9-81ED-4DB2-BD59-A6C34878D82A}">
                    <a16:rowId xmlns:a16="http://schemas.microsoft.com/office/drawing/2014/main" val="2939152031"/>
                  </a:ext>
                </a:extLst>
              </a:tr>
            </a:tbl>
          </a:graphicData>
        </a:graphic>
      </p:graphicFrame>
      <p:sp>
        <p:nvSpPr>
          <p:cNvPr id="3" name="TextBox 2">
            <a:extLst>
              <a:ext uri="{FF2B5EF4-FFF2-40B4-BE49-F238E27FC236}">
                <a16:creationId xmlns:a16="http://schemas.microsoft.com/office/drawing/2014/main" id="{FB3559D5-FAD2-E807-2E71-2C54E810EBFA}"/>
              </a:ext>
            </a:extLst>
          </p:cNvPr>
          <p:cNvSpPr txBox="1"/>
          <p:nvPr/>
        </p:nvSpPr>
        <p:spPr>
          <a:xfrm>
            <a:off x="1098573" y="5178501"/>
            <a:ext cx="9899016" cy="646331"/>
          </a:xfrm>
          <a:prstGeom prst="rect">
            <a:avLst/>
          </a:prstGeom>
          <a:solidFill>
            <a:schemeClr val="accent2"/>
          </a:solidFill>
        </p:spPr>
        <p:txBody>
          <a:bodyPr wrap="square" rtlCol="0">
            <a:spAutoFit/>
          </a:bodyPr>
          <a:lstStyle/>
          <a:p>
            <a:r>
              <a:rPr lang="en-US">
                <a:solidFill>
                  <a:schemeClr val="bg1"/>
                </a:solidFill>
              </a:rPr>
              <a:t>Specific information, such as student eligibility criteria and special considerations and instructions, can be found in the</a:t>
            </a:r>
            <a:r>
              <a:rPr lang="en-US">
                <a:solidFill>
                  <a:schemeClr val="tx2">
                    <a:lumMod val="75000"/>
                  </a:schemeClr>
                </a:solidFill>
              </a:rPr>
              <a:t> </a:t>
            </a:r>
            <a:r>
              <a:rPr lang="en-US">
                <a:solidFill>
                  <a:schemeClr val="tx2">
                    <a:lumMod val="75000"/>
                  </a:schemeClr>
                </a:solidFill>
                <a:hlinkClick r:id="rId2">
                  <a:extLst>
                    <a:ext uri="{A12FA001-AC4F-418D-AE19-62706E023703}">
                      <ahyp:hlinkClr xmlns:ahyp="http://schemas.microsoft.com/office/drawing/2018/hyperlinkcolor" val="tx"/>
                    </a:ext>
                  </a:extLst>
                </a:hlinkClick>
              </a:rPr>
              <a:t>Accessibility</a:t>
            </a:r>
            <a:r>
              <a:rPr lang="en-US">
                <a:solidFill>
                  <a:schemeClr val="tx2">
                    <a:lumMod val="75000"/>
                  </a:schemeClr>
                </a:solidFill>
              </a:rPr>
              <a:t> </a:t>
            </a:r>
            <a:r>
              <a:rPr lang="en-US">
                <a:solidFill>
                  <a:schemeClr val="bg1"/>
                </a:solidFill>
              </a:rPr>
              <a:t>section</a:t>
            </a:r>
            <a:r>
              <a:rPr lang="en-US"/>
              <a:t> </a:t>
            </a:r>
            <a:r>
              <a:rPr lang="en-US">
                <a:solidFill>
                  <a:schemeClr val="bg1"/>
                </a:solidFill>
              </a:rPr>
              <a:t>of DCCR. </a:t>
            </a:r>
          </a:p>
        </p:txBody>
      </p:sp>
      <p:sp>
        <p:nvSpPr>
          <p:cNvPr id="7" name="Slide Number Placeholder 6">
            <a:extLst>
              <a:ext uri="{FF2B5EF4-FFF2-40B4-BE49-F238E27FC236}">
                <a16:creationId xmlns:a16="http://schemas.microsoft.com/office/drawing/2014/main" id="{603B33A7-1EE3-8324-EE94-AB6AB4862248}"/>
              </a:ext>
            </a:extLst>
          </p:cNvPr>
          <p:cNvSpPr>
            <a:spLocks noGrp="1"/>
          </p:cNvSpPr>
          <p:nvPr>
            <p:ph type="sldNum" sz="quarter" idx="4"/>
          </p:nvPr>
        </p:nvSpPr>
        <p:spPr/>
        <p:txBody>
          <a:bodyPr/>
          <a:lstStyle/>
          <a:p>
            <a:fld id="{69C126A4-BD19-47E2-8A0E-0DE1B9D8C925}" type="slidenum">
              <a:rPr lang="en-US" smtClean="0"/>
              <a:pPr/>
              <a:t>48</a:t>
            </a:fld>
            <a:endParaRPr lang="en-US"/>
          </a:p>
        </p:txBody>
      </p:sp>
      <p:sp>
        <p:nvSpPr>
          <p:cNvPr id="8" name="Explosion: 8 Points 7">
            <a:extLst>
              <a:ext uri="{FF2B5EF4-FFF2-40B4-BE49-F238E27FC236}">
                <a16:creationId xmlns:a16="http://schemas.microsoft.com/office/drawing/2014/main" id="{3D6B8296-E1AF-AD58-A9E9-1E9C365242CE}"/>
              </a:ext>
            </a:extLst>
          </p:cNvPr>
          <p:cNvSpPr/>
          <p:nvPr/>
        </p:nvSpPr>
        <p:spPr>
          <a:xfrm rot="21012521">
            <a:off x="133816" y="3947183"/>
            <a:ext cx="1157129" cy="1141247"/>
          </a:xfrm>
          <a:prstGeom prst="irregularSeal1">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NEW</a:t>
            </a:r>
          </a:p>
        </p:txBody>
      </p:sp>
    </p:spTree>
    <p:extLst>
      <p:ext uri="{BB962C8B-B14F-4D97-AF65-F5344CB8AC3E}">
        <p14:creationId xmlns:p14="http://schemas.microsoft.com/office/powerpoint/2010/main" val="1620260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23D09-7DB1-D832-A85C-3A14F080FE8D}"/>
              </a:ext>
            </a:extLst>
          </p:cNvPr>
          <p:cNvSpPr>
            <a:spLocks noGrp="1"/>
          </p:cNvSpPr>
          <p:nvPr>
            <p:ph type="title"/>
          </p:nvPr>
        </p:nvSpPr>
        <p:spPr>
          <a:xfrm>
            <a:off x="533086" y="388554"/>
            <a:ext cx="11121657" cy="751350"/>
          </a:xfrm>
        </p:spPr>
        <p:txBody>
          <a:bodyPr>
            <a:normAutofit fontScale="90000"/>
          </a:bodyPr>
          <a:lstStyle/>
          <a:p>
            <a:r>
              <a:rPr lang="en-US"/>
              <a:t>Headsets/Headphones, Microphones, </a:t>
            </a:r>
            <a:br>
              <a:rPr lang="en-US"/>
            </a:br>
            <a:r>
              <a:rPr lang="en-US"/>
              <a:t>and Keyboards</a:t>
            </a:r>
          </a:p>
        </p:txBody>
      </p:sp>
      <p:sp>
        <p:nvSpPr>
          <p:cNvPr id="6" name="Slide Number Placeholder 5">
            <a:extLst>
              <a:ext uri="{FF2B5EF4-FFF2-40B4-BE49-F238E27FC236}">
                <a16:creationId xmlns:a16="http://schemas.microsoft.com/office/drawing/2014/main" id="{6D1FF125-4D57-4ABE-E4BA-C822470D9F40}"/>
              </a:ext>
            </a:extLst>
          </p:cNvPr>
          <p:cNvSpPr>
            <a:spLocks noGrp="1"/>
          </p:cNvSpPr>
          <p:nvPr>
            <p:ph type="sldNum" sz="quarter" idx="4"/>
          </p:nvPr>
        </p:nvSpPr>
        <p:spPr/>
        <p:txBody>
          <a:bodyPr/>
          <a:lstStyle/>
          <a:p>
            <a:fld id="{69C126A4-BD19-47E2-8A0E-0DE1B9D8C925}" type="slidenum">
              <a:rPr lang="en-US" smtClean="0"/>
              <a:pPr/>
              <a:t>49</a:t>
            </a:fld>
            <a:endParaRPr lang="en-US"/>
          </a:p>
        </p:txBody>
      </p:sp>
      <p:graphicFrame>
        <p:nvGraphicFramePr>
          <p:cNvPr id="14" name="Table 14">
            <a:extLst>
              <a:ext uri="{FF2B5EF4-FFF2-40B4-BE49-F238E27FC236}">
                <a16:creationId xmlns:a16="http://schemas.microsoft.com/office/drawing/2014/main" id="{1905A91F-6841-E102-BA5C-5316CA0EE8F7}"/>
              </a:ext>
            </a:extLst>
          </p:cNvPr>
          <p:cNvGraphicFramePr>
            <a:graphicFrameLocks noGrp="1"/>
          </p:cNvGraphicFramePr>
          <p:nvPr>
            <p:ph idx="1"/>
            <p:extLst>
              <p:ext uri="{D42A27DB-BD31-4B8C-83A1-F6EECF244321}">
                <p14:modId xmlns:p14="http://schemas.microsoft.com/office/powerpoint/2010/main" val="3993011183"/>
              </p:ext>
            </p:extLst>
          </p:nvPr>
        </p:nvGraphicFramePr>
        <p:xfrm>
          <a:off x="712380" y="1238702"/>
          <a:ext cx="10623549" cy="4099560"/>
        </p:xfrm>
        <a:graphic>
          <a:graphicData uri="http://schemas.openxmlformats.org/drawingml/2006/table">
            <a:tbl>
              <a:tblPr firstRow="1" bandRow="1">
                <a:tableStyleId>{5C22544A-7EE6-4342-B048-85BDC9FD1C3A}</a:tableStyleId>
              </a:tblPr>
              <a:tblGrid>
                <a:gridCol w="3541183">
                  <a:extLst>
                    <a:ext uri="{9D8B030D-6E8A-4147-A177-3AD203B41FA5}">
                      <a16:colId xmlns:a16="http://schemas.microsoft.com/office/drawing/2014/main" val="3240206949"/>
                    </a:ext>
                  </a:extLst>
                </a:gridCol>
                <a:gridCol w="3541183">
                  <a:extLst>
                    <a:ext uri="{9D8B030D-6E8A-4147-A177-3AD203B41FA5}">
                      <a16:colId xmlns:a16="http://schemas.microsoft.com/office/drawing/2014/main" val="43268315"/>
                    </a:ext>
                  </a:extLst>
                </a:gridCol>
                <a:gridCol w="3541183">
                  <a:extLst>
                    <a:ext uri="{9D8B030D-6E8A-4147-A177-3AD203B41FA5}">
                      <a16:colId xmlns:a16="http://schemas.microsoft.com/office/drawing/2014/main" val="329191444"/>
                    </a:ext>
                  </a:extLst>
                </a:gridCol>
              </a:tblGrid>
              <a:tr h="823232">
                <a:tc>
                  <a:txBody>
                    <a:bodyPr/>
                    <a:lstStyle/>
                    <a:p>
                      <a:endParaRPr lang="en-US"/>
                    </a:p>
                  </a:txBody>
                  <a:tcPr>
                    <a:lnR w="28575" cap="flat" cmpd="sng" algn="ctr">
                      <a:solidFill>
                        <a:schemeClr val="bg1"/>
                      </a:solidFill>
                      <a:prstDash val="solid"/>
                      <a:round/>
                      <a:headEnd type="none" w="med" len="med"/>
                      <a:tailEnd type="none" w="med" len="med"/>
                    </a:lnR>
                  </a:tcPr>
                </a:tc>
                <a:tc>
                  <a:txBody>
                    <a:bodyPr/>
                    <a:lstStyle/>
                    <a:p>
                      <a:endParaRPr lang="en-US"/>
                    </a:p>
                    <a:p>
                      <a:endParaRPr lang="en-US"/>
                    </a:p>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tcPr>
                </a:tc>
                <a:tc>
                  <a:txBody>
                    <a:bodyPr/>
                    <a:lstStyle/>
                    <a:p>
                      <a:endParaRPr lang="en-US"/>
                    </a:p>
                  </a:txBody>
                  <a:tcPr>
                    <a:lnL w="28575"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828226897"/>
                  </a:ext>
                </a:extLst>
              </a:tr>
              <a:tr h="370840">
                <a:tc>
                  <a:txBody>
                    <a:bodyPr/>
                    <a:lstStyle/>
                    <a:p>
                      <a:pPr algn="ctr"/>
                      <a:r>
                        <a:rPr lang="en-US" sz="2400" b="1"/>
                        <a:t>Headsets</a:t>
                      </a:r>
                    </a:p>
                  </a:txBody>
                  <a:tcPr>
                    <a:lnR w="28575" cap="flat" cmpd="sng" algn="ctr">
                      <a:solidFill>
                        <a:schemeClr val="bg1"/>
                      </a:solidFill>
                      <a:prstDash val="solid"/>
                      <a:round/>
                      <a:headEnd type="none" w="med" len="med"/>
                      <a:tailEnd type="none" w="med" len="med"/>
                    </a:lnR>
                  </a:tcPr>
                </a:tc>
                <a:tc>
                  <a:txBody>
                    <a:bodyPr/>
                    <a:lstStyle/>
                    <a:p>
                      <a:pPr algn="ctr"/>
                      <a:r>
                        <a:rPr lang="en-US" sz="2400" b="1"/>
                        <a:t>Headphones with Microphones</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tcPr>
                </a:tc>
                <a:tc>
                  <a:txBody>
                    <a:bodyPr/>
                    <a:lstStyle/>
                    <a:p>
                      <a:pPr algn="ctr"/>
                      <a:r>
                        <a:rPr lang="en-US" sz="2400" b="1"/>
                        <a:t>Keyboards</a:t>
                      </a:r>
                    </a:p>
                  </a:txBody>
                  <a:tcPr>
                    <a:lnL w="28575"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602840881"/>
                  </a:ext>
                </a:extLst>
              </a:tr>
              <a:tr h="370840">
                <a:tc>
                  <a:txBody>
                    <a:bodyPr/>
                    <a:lstStyle/>
                    <a:p>
                      <a:pPr marL="0" marR="0" lvl="0" indent="0" algn="l" rtl="0" eaLnBrk="1" fontAlgn="auto" latinLnBrk="0" hangingPunct="1">
                        <a:lnSpc>
                          <a:spcPct val="100000"/>
                        </a:lnSpc>
                        <a:spcBef>
                          <a:spcPts val="0"/>
                        </a:spcBef>
                        <a:spcAft>
                          <a:spcPts val="0"/>
                        </a:spcAft>
                        <a:buClrTx/>
                        <a:buSzTx/>
                        <a:buFontTx/>
                        <a:buNone/>
                      </a:pPr>
                      <a:r>
                        <a:rPr lang="en-US" sz="1800"/>
                        <a:t>Required for the writing domain on the reading and writing test. </a:t>
                      </a:r>
                    </a:p>
                    <a:p>
                      <a:endParaRPr lang="en-US"/>
                    </a:p>
                  </a:txBody>
                  <a:tcPr>
                    <a:lnR w="28575" cap="flat" cmpd="sng" algn="ctr">
                      <a:solidFill>
                        <a:schemeClr val="bg1"/>
                      </a:solidFill>
                      <a:prstDash val="solid"/>
                      <a:round/>
                      <a:headEnd type="none" w="med" len="med"/>
                      <a:tailEnd type="none" w="med" len="med"/>
                    </a:lnR>
                  </a:tcPr>
                </a:tc>
                <a:tc>
                  <a:txBody>
                    <a:bodyPr/>
                    <a:lstStyle/>
                    <a:p>
                      <a:pPr marL="285750" indent="-285750">
                        <a:spcAft>
                          <a:spcPts val="600"/>
                        </a:spcAft>
                        <a:buClr>
                          <a:schemeClr val="accent1"/>
                        </a:buClr>
                        <a:buFont typeface="Arial" panose="020B0604020202020204" pitchFamily="34" charset="0"/>
                        <a:buChar char="•"/>
                      </a:pPr>
                      <a:r>
                        <a:rPr lang="en-US" sz="1800"/>
                        <a:t>Required for both domains on the TELPAS listening and speaking test</a:t>
                      </a:r>
                    </a:p>
                    <a:p>
                      <a:pPr marL="285750" indent="-285750">
                        <a:buClr>
                          <a:schemeClr val="accent1"/>
                        </a:buClr>
                        <a:buFont typeface="Arial" panose="020B0604020202020204" pitchFamily="34" charset="0"/>
                        <a:buChar char="•"/>
                      </a:pPr>
                      <a:r>
                        <a:rPr lang="en-US" sz="1800"/>
                        <a:t>Required for a student that is eligible for speech-to-text (STT) for the online writing domain in TELPAS reading and writing test.</a:t>
                      </a:r>
                    </a:p>
                    <a:p>
                      <a:endParaRPr lang="en-US"/>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Are highly recommended for the TELPAS reading and writing test due to the writing domain.</a:t>
                      </a:r>
                    </a:p>
                    <a:p>
                      <a:endParaRPr lang="en-US"/>
                    </a:p>
                  </a:txBody>
                  <a:tcPr>
                    <a:lnL w="28575"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100525407"/>
                  </a:ext>
                </a:extLst>
              </a:tr>
            </a:tbl>
          </a:graphicData>
        </a:graphic>
      </p:graphicFrame>
      <p:pic>
        <p:nvPicPr>
          <p:cNvPr id="15" name="Graphic 14" descr="Headphones with solid fill">
            <a:extLst>
              <a:ext uri="{FF2B5EF4-FFF2-40B4-BE49-F238E27FC236}">
                <a16:creationId xmlns:a16="http://schemas.microsoft.com/office/drawing/2014/main" id="{3AA15CD3-75A3-DAFD-EB4B-F6851483E9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13858" y="1238702"/>
            <a:ext cx="914400" cy="914400"/>
          </a:xfrm>
          <a:prstGeom prst="rect">
            <a:avLst/>
          </a:prstGeom>
        </p:spPr>
      </p:pic>
      <p:pic>
        <p:nvPicPr>
          <p:cNvPr id="11" name="Graphic 10" descr="Call center with solid fill">
            <a:extLst>
              <a:ext uri="{FF2B5EF4-FFF2-40B4-BE49-F238E27FC236}">
                <a16:creationId xmlns:a16="http://schemas.microsoft.com/office/drawing/2014/main" id="{5A2D20E1-857B-7121-609F-C454B82A51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66954" y="1238702"/>
            <a:ext cx="914400" cy="914400"/>
          </a:xfrm>
          <a:prstGeom prst="rect">
            <a:avLst/>
          </a:prstGeom>
        </p:spPr>
      </p:pic>
      <p:pic>
        <p:nvPicPr>
          <p:cNvPr id="17" name="Graphic 16" descr="Keyboard with solid fill">
            <a:extLst>
              <a:ext uri="{FF2B5EF4-FFF2-40B4-BE49-F238E27FC236}">
                <a16:creationId xmlns:a16="http://schemas.microsoft.com/office/drawing/2014/main" id="{5F2C5E1B-CB3E-5A81-CA3C-DDD6736CC16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63742" y="1238702"/>
            <a:ext cx="914400" cy="914400"/>
          </a:xfrm>
          <a:prstGeom prst="rect">
            <a:avLst/>
          </a:prstGeom>
        </p:spPr>
      </p:pic>
    </p:spTree>
    <p:extLst>
      <p:ext uri="{BB962C8B-B14F-4D97-AF65-F5344CB8AC3E}">
        <p14:creationId xmlns:p14="http://schemas.microsoft.com/office/powerpoint/2010/main" val="3524320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E846F-F408-0FD0-7F8E-980825FED1DE}"/>
              </a:ext>
            </a:extLst>
          </p:cNvPr>
          <p:cNvSpPr>
            <a:spLocks noGrp="1"/>
          </p:cNvSpPr>
          <p:nvPr>
            <p:ph type="title"/>
          </p:nvPr>
        </p:nvSpPr>
        <p:spPr>
          <a:xfrm>
            <a:off x="539852" y="397645"/>
            <a:ext cx="11121657" cy="751350"/>
          </a:xfrm>
        </p:spPr>
        <p:txBody>
          <a:bodyPr>
            <a:normAutofit/>
          </a:bodyPr>
          <a:lstStyle/>
          <a:p>
            <a:r>
              <a:rPr lang="en-US">
                <a:cs typeface="Calibri"/>
              </a:rPr>
              <a:t>ESSA Waiver Denial Notification</a:t>
            </a:r>
            <a:endParaRPr lang="en-US"/>
          </a:p>
        </p:txBody>
      </p:sp>
      <p:pic>
        <p:nvPicPr>
          <p:cNvPr id="5" name="Content Placeholder 4">
            <a:extLst>
              <a:ext uri="{FF2B5EF4-FFF2-40B4-BE49-F238E27FC236}">
                <a16:creationId xmlns:a16="http://schemas.microsoft.com/office/drawing/2014/main" id="{62C7E8C7-2E2F-5CC2-0479-C44EFECE5953}"/>
              </a:ext>
            </a:extLst>
          </p:cNvPr>
          <p:cNvPicPr>
            <a:picLocks noGrp="1" noChangeAspect="1"/>
          </p:cNvPicPr>
          <p:nvPr>
            <p:ph idx="1"/>
          </p:nvPr>
        </p:nvPicPr>
        <p:blipFill>
          <a:blip r:embed="rId2"/>
          <a:stretch>
            <a:fillRect/>
          </a:stretch>
        </p:blipFill>
        <p:spPr>
          <a:xfrm>
            <a:off x="689098" y="1270271"/>
            <a:ext cx="3758664"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Slide Number Placeholder 3">
            <a:extLst>
              <a:ext uri="{FF2B5EF4-FFF2-40B4-BE49-F238E27FC236}">
                <a16:creationId xmlns:a16="http://schemas.microsoft.com/office/drawing/2014/main" id="{026D3E89-D2EB-1DAF-176B-502F6D2C1549}"/>
              </a:ext>
            </a:extLst>
          </p:cNvPr>
          <p:cNvSpPr>
            <a:spLocks noGrp="1"/>
          </p:cNvSpPr>
          <p:nvPr>
            <p:ph type="sldNum" sz="quarter" idx="4"/>
          </p:nvPr>
        </p:nvSpPr>
        <p:spPr/>
        <p:txBody>
          <a:bodyPr/>
          <a:lstStyle/>
          <a:p>
            <a:fld id="{69C126A4-BD19-47E2-8A0E-0DE1B9D8C925}" type="slidenum">
              <a:rPr lang="en-US" smtClean="0"/>
              <a:pPr/>
              <a:t>5</a:t>
            </a:fld>
            <a:endParaRPr lang="en-US"/>
          </a:p>
        </p:txBody>
      </p:sp>
      <p:sp>
        <p:nvSpPr>
          <p:cNvPr id="7" name="Rectangle 6">
            <a:extLst>
              <a:ext uri="{FF2B5EF4-FFF2-40B4-BE49-F238E27FC236}">
                <a16:creationId xmlns:a16="http://schemas.microsoft.com/office/drawing/2014/main" id="{78230F06-5D56-9F26-65A5-F6C6DCAB198D}"/>
              </a:ext>
            </a:extLst>
          </p:cNvPr>
          <p:cNvSpPr/>
          <p:nvPr/>
        </p:nvSpPr>
        <p:spPr>
          <a:xfrm>
            <a:off x="912253" y="3606084"/>
            <a:ext cx="3316309" cy="654676"/>
          </a:xfrm>
          <a:prstGeom prst="rect">
            <a:avLst/>
          </a:prstGeom>
          <a:no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E45E374-A10F-BEA4-E493-5A5B85E2C775}"/>
              </a:ext>
            </a:extLst>
          </p:cNvPr>
          <p:cNvSpPr/>
          <p:nvPr/>
        </p:nvSpPr>
        <p:spPr>
          <a:xfrm>
            <a:off x="4035380" y="1878168"/>
            <a:ext cx="5763295" cy="12449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letter&#10;&#10;Description automatically generated">
            <a:extLst>
              <a:ext uri="{FF2B5EF4-FFF2-40B4-BE49-F238E27FC236}">
                <a16:creationId xmlns:a16="http://schemas.microsoft.com/office/drawing/2014/main" id="{BF930FA2-B082-3573-B909-46CD79FF7204}"/>
              </a:ext>
            </a:extLst>
          </p:cNvPr>
          <p:cNvPicPr>
            <a:picLocks noChangeAspect="1"/>
          </p:cNvPicPr>
          <p:nvPr/>
        </p:nvPicPr>
        <p:blipFill>
          <a:blip r:embed="rId3"/>
          <a:stretch>
            <a:fillRect/>
          </a:stretch>
        </p:blipFill>
        <p:spPr>
          <a:xfrm>
            <a:off x="4101921" y="1958242"/>
            <a:ext cx="5598016" cy="1095545"/>
          </a:xfrm>
          <a:prstGeom prst="rect">
            <a:avLst/>
          </a:prstGeom>
        </p:spPr>
      </p:pic>
      <p:cxnSp>
        <p:nvCxnSpPr>
          <p:cNvPr id="10" name="Straight Arrow Connector 9">
            <a:extLst>
              <a:ext uri="{FF2B5EF4-FFF2-40B4-BE49-F238E27FC236}">
                <a16:creationId xmlns:a16="http://schemas.microsoft.com/office/drawing/2014/main" id="{1FAB9712-7771-EF07-8A29-9D52F77791B3}"/>
              </a:ext>
            </a:extLst>
          </p:cNvPr>
          <p:cNvCxnSpPr/>
          <p:nvPr/>
        </p:nvCxnSpPr>
        <p:spPr>
          <a:xfrm flipV="1">
            <a:off x="4265055" y="3145665"/>
            <a:ext cx="903667" cy="92083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E976FDB-78E2-53A5-DB78-09C696741DDF}"/>
              </a:ext>
            </a:extLst>
          </p:cNvPr>
          <p:cNvSpPr/>
          <p:nvPr/>
        </p:nvSpPr>
        <p:spPr>
          <a:xfrm>
            <a:off x="5591577" y="3563155"/>
            <a:ext cx="5902816" cy="155619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6A52DC12-1DC6-F9F8-FACF-E4725DEEA5DE}"/>
              </a:ext>
            </a:extLst>
          </p:cNvPr>
          <p:cNvPicPr>
            <a:picLocks noChangeAspect="1"/>
          </p:cNvPicPr>
          <p:nvPr/>
        </p:nvPicPr>
        <p:blipFill>
          <a:blip r:embed="rId4"/>
          <a:stretch>
            <a:fillRect/>
          </a:stretch>
        </p:blipFill>
        <p:spPr>
          <a:xfrm>
            <a:off x="5776174" y="3709961"/>
            <a:ext cx="5533622" cy="1326979"/>
          </a:xfrm>
          <a:prstGeom prst="rect">
            <a:avLst/>
          </a:prstGeom>
        </p:spPr>
      </p:pic>
      <p:sp>
        <p:nvSpPr>
          <p:cNvPr id="3" name="TextBox 2">
            <a:extLst>
              <a:ext uri="{FF2B5EF4-FFF2-40B4-BE49-F238E27FC236}">
                <a16:creationId xmlns:a16="http://schemas.microsoft.com/office/drawing/2014/main" id="{B5DB2300-FAD0-3A52-7061-19A9074A7A4E}"/>
              </a:ext>
            </a:extLst>
          </p:cNvPr>
          <p:cNvSpPr txBox="1"/>
          <p:nvPr/>
        </p:nvSpPr>
        <p:spPr>
          <a:xfrm>
            <a:off x="5160309" y="5261161"/>
            <a:ext cx="61352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hlinkClick r:id="rId5"/>
              </a:rPr>
              <a:t>(2023 Texas One Percent Waiver Denial Letter)</a:t>
            </a:r>
            <a:endParaRPr lang="en-US"/>
          </a:p>
        </p:txBody>
      </p:sp>
    </p:spTree>
    <p:extLst>
      <p:ext uri="{BB962C8B-B14F-4D97-AF65-F5344CB8AC3E}">
        <p14:creationId xmlns:p14="http://schemas.microsoft.com/office/powerpoint/2010/main" val="29184307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C6555-8ED0-4B21-B2B5-BE7DBDF142E8}"/>
              </a:ext>
            </a:extLst>
          </p:cNvPr>
          <p:cNvSpPr>
            <a:spLocks noGrp="1"/>
          </p:cNvSpPr>
          <p:nvPr>
            <p:ph type="title"/>
          </p:nvPr>
        </p:nvSpPr>
        <p:spPr>
          <a:xfrm>
            <a:off x="656351" y="265289"/>
            <a:ext cx="11121657" cy="751350"/>
          </a:xfrm>
        </p:spPr>
        <p:txBody>
          <a:bodyPr/>
          <a:lstStyle/>
          <a:p>
            <a:r>
              <a:rPr lang="en-US"/>
              <a:t>Audio Playback and Recording Device Checks </a:t>
            </a:r>
          </a:p>
        </p:txBody>
      </p:sp>
      <p:sp>
        <p:nvSpPr>
          <p:cNvPr id="3" name="Content Placeholder 2">
            <a:extLst>
              <a:ext uri="{FF2B5EF4-FFF2-40B4-BE49-F238E27FC236}">
                <a16:creationId xmlns:a16="http://schemas.microsoft.com/office/drawing/2014/main" id="{EB2461F3-0A52-4E26-B08D-795F501AD670}"/>
              </a:ext>
            </a:extLst>
          </p:cNvPr>
          <p:cNvSpPr>
            <a:spLocks noGrp="1"/>
          </p:cNvSpPr>
          <p:nvPr>
            <p:ph idx="1"/>
          </p:nvPr>
        </p:nvSpPr>
        <p:spPr>
          <a:xfrm>
            <a:off x="497473" y="1285464"/>
            <a:ext cx="5182891" cy="4351338"/>
          </a:xfrm>
        </p:spPr>
        <p:txBody>
          <a:bodyPr/>
          <a:lstStyle/>
          <a:p>
            <a:r>
              <a:rPr lang="en-US" sz="2400"/>
              <a:t>If an assessment has multimedia features, there will be audio playback and recording device checks that must be completed, before a student can start their test.  </a:t>
            </a:r>
          </a:p>
          <a:p>
            <a:r>
              <a:rPr lang="en-US" sz="2400"/>
              <a:t>For TELPAS listening and speaking, both audio playback and recording device checks are required. </a:t>
            </a:r>
          </a:p>
          <a:p>
            <a:r>
              <a:rPr lang="en-US" sz="2400"/>
              <a:t>For TELPAS reading writing, audio playback device check will be required for all students. For students with STT, both audio playback and recording device checks will be required. </a:t>
            </a:r>
          </a:p>
        </p:txBody>
      </p:sp>
      <p:pic>
        <p:nvPicPr>
          <p:cNvPr id="5" name="Picture 6" descr="Graphical user interface, text, application&#10;&#10;Description automatically generated">
            <a:extLst>
              <a:ext uri="{FF2B5EF4-FFF2-40B4-BE49-F238E27FC236}">
                <a16:creationId xmlns:a16="http://schemas.microsoft.com/office/drawing/2014/main" id="{820B3831-E770-47F6-9706-DF788C54CBF9}"/>
              </a:ext>
            </a:extLst>
          </p:cNvPr>
          <p:cNvPicPr>
            <a:picLocks noChangeAspect="1"/>
          </p:cNvPicPr>
          <p:nvPr/>
        </p:nvPicPr>
        <p:blipFill rotWithShape="1">
          <a:blip r:embed="rId2"/>
          <a:srcRect r="22155"/>
          <a:stretch/>
        </p:blipFill>
        <p:spPr>
          <a:xfrm>
            <a:off x="5818908" y="1285464"/>
            <a:ext cx="5182891" cy="2313521"/>
          </a:xfrm>
          <a:prstGeom prst="rect">
            <a:avLst/>
          </a:prstGeom>
          <a:ln>
            <a:solidFill>
              <a:srgbClr val="4472C4"/>
            </a:solidFill>
          </a:ln>
        </p:spPr>
      </p:pic>
      <p:pic>
        <p:nvPicPr>
          <p:cNvPr id="6" name="Picture 7" descr="Graphical user interface, text, application&#10;&#10;Description automatically generated">
            <a:extLst>
              <a:ext uri="{FF2B5EF4-FFF2-40B4-BE49-F238E27FC236}">
                <a16:creationId xmlns:a16="http://schemas.microsoft.com/office/drawing/2014/main" id="{FB795FB1-0E09-4F0E-A4C4-D371134194EF}"/>
              </a:ext>
            </a:extLst>
          </p:cNvPr>
          <p:cNvPicPr>
            <a:picLocks noChangeAspect="1"/>
          </p:cNvPicPr>
          <p:nvPr/>
        </p:nvPicPr>
        <p:blipFill>
          <a:blip r:embed="rId3"/>
          <a:stretch>
            <a:fillRect/>
          </a:stretch>
        </p:blipFill>
        <p:spPr>
          <a:xfrm>
            <a:off x="6682227" y="3343751"/>
            <a:ext cx="5012300" cy="2631193"/>
          </a:xfrm>
          <a:prstGeom prst="rect">
            <a:avLst/>
          </a:prstGeom>
        </p:spPr>
      </p:pic>
      <p:sp>
        <p:nvSpPr>
          <p:cNvPr id="8" name="Slide Number Placeholder 7">
            <a:extLst>
              <a:ext uri="{FF2B5EF4-FFF2-40B4-BE49-F238E27FC236}">
                <a16:creationId xmlns:a16="http://schemas.microsoft.com/office/drawing/2014/main" id="{64B62CC8-C0DF-4C24-8529-D170E6EE4BDF}"/>
              </a:ext>
            </a:extLst>
          </p:cNvPr>
          <p:cNvSpPr>
            <a:spLocks noGrp="1"/>
          </p:cNvSpPr>
          <p:nvPr>
            <p:ph type="sldNum" sz="quarter" idx="4"/>
          </p:nvPr>
        </p:nvSpPr>
        <p:spPr/>
        <p:txBody>
          <a:bodyPr/>
          <a:lstStyle/>
          <a:p>
            <a:fld id="{69C126A4-BD19-47E2-8A0E-0DE1B9D8C925}" type="slidenum">
              <a:rPr lang="en-US" smtClean="0"/>
              <a:pPr/>
              <a:t>50</a:t>
            </a:fld>
            <a:endParaRPr lang="en-US"/>
          </a:p>
        </p:txBody>
      </p:sp>
    </p:spTree>
    <p:extLst>
      <p:ext uri="{BB962C8B-B14F-4D97-AF65-F5344CB8AC3E}">
        <p14:creationId xmlns:p14="http://schemas.microsoft.com/office/powerpoint/2010/main" val="39743280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8B61C-CDC5-765C-2557-4F0EF3A884A7}"/>
              </a:ext>
            </a:extLst>
          </p:cNvPr>
          <p:cNvSpPr>
            <a:spLocks noGrp="1"/>
          </p:cNvSpPr>
          <p:nvPr>
            <p:ph type="title"/>
          </p:nvPr>
        </p:nvSpPr>
        <p:spPr/>
        <p:txBody>
          <a:bodyPr/>
          <a:lstStyle/>
          <a:p>
            <a:r>
              <a:rPr lang="en-US"/>
              <a:t>Microphone Functionality</a:t>
            </a:r>
          </a:p>
        </p:txBody>
      </p:sp>
      <p:sp>
        <p:nvSpPr>
          <p:cNvPr id="4" name="Slide Number Placeholder 3">
            <a:extLst>
              <a:ext uri="{FF2B5EF4-FFF2-40B4-BE49-F238E27FC236}">
                <a16:creationId xmlns:a16="http://schemas.microsoft.com/office/drawing/2014/main" id="{393045C0-47BA-2149-B14D-EE394F7B713E}"/>
              </a:ext>
            </a:extLst>
          </p:cNvPr>
          <p:cNvSpPr>
            <a:spLocks noGrp="1"/>
          </p:cNvSpPr>
          <p:nvPr>
            <p:ph type="sldNum" sz="quarter" idx="4"/>
          </p:nvPr>
        </p:nvSpPr>
        <p:spPr/>
        <p:txBody>
          <a:bodyPr/>
          <a:lstStyle/>
          <a:p>
            <a:fld id="{69C126A4-BD19-47E2-8A0E-0DE1B9D8C925}" type="slidenum">
              <a:rPr lang="en-US" smtClean="0"/>
              <a:pPr/>
              <a:t>51</a:t>
            </a:fld>
            <a:endParaRPr lang="en-US"/>
          </a:p>
        </p:txBody>
      </p:sp>
      <p:pic>
        <p:nvPicPr>
          <p:cNvPr id="5" name="Content Placeholder 4" descr="Graphical user interface, text, application, email&#10;&#10;Description automatically generated">
            <a:extLst>
              <a:ext uri="{FF2B5EF4-FFF2-40B4-BE49-F238E27FC236}">
                <a16:creationId xmlns:a16="http://schemas.microsoft.com/office/drawing/2014/main" id="{42E28718-641D-385C-AE1F-FA69D36D16D4}"/>
              </a:ext>
            </a:extLst>
          </p:cNvPr>
          <p:cNvPicPr>
            <a:picLocks noChangeAspect="1"/>
          </p:cNvPicPr>
          <p:nvPr/>
        </p:nvPicPr>
        <p:blipFill rotWithShape="1">
          <a:blip r:embed="rId2"/>
          <a:srcRect b="4689"/>
          <a:stretch/>
        </p:blipFill>
        <p:spPr bwMode="auto">
          <a:xfrm>
            <a:off x="712380" y="1174065"/>
            <a:ext cx="6134880" cy="3289078"/>
          </a:xfrm>
          <a:prstGeom prst="rect">
            <a:avLst/>
          </a:prstGeom>
          <a:solidFill>
            <a:schemeClr val="accent2"/>
          </a:solidFill>
          <a:ln w="19050">
            <a:solidFill>
              <a:schemeClr val="accent2"/>
            </a:solidFill>
          </a:ln>
          <a:extLst>
            <a:ext uri="{53640926-AAD7-44D8-BBD7-CCE9431645EC}">
              <a14:shadowObscured xmlns:a14="http://schemas.microsoft.com/office/drawing/2010/main"/>
            </a:ext>
          </a:extLst>
        </p:spPr>
      </p:pic>
      <p:pic>
        <p:nvPicPr>
          <p:cNvPr id="6" name="Picture 5" descr="Graphical user interface, text, application, chat or text message&#10;&#10;Description automatically generated">
            <a:extLst>
              <a:ext uri="{FF2B5EF4-FFF2-40B4-BE49-F238E27FC236}">
                <a16:creationId xmlns:a16="http://schemas.microsoft.com/office/drawing/2014/main" id="{B6A7E467-254A-DB77-698B-681D301817FF}"/>
              </a:ext>
            </a:extLst>
          </p:cNvPr>
          <p:cNvPicPr>
            <a:picLocks noChangeAspect="1"/>
          </p:cNvPicPr>
          <p:nvPr/>
        </p:nvPicPr>
        <p:blipFill rotWithShape="1">
          <a:blip r:embed="rId3"/>
          <a:srcRect l="1549" t="-4843" r="1443" b="23172"/>
          <a:stretch/>
        </p:blipFill>
        <p:spPr bwMode="auto">
          <a:xfrm>
            <a:off x="3976417" y="2100943"/>
            <a:ext cx="7853400" cy="3719121"/>
          </a:xfrm>
          <a:prstGeom prst="rect">
            <a:avLst/>
          </a:prstGeom>
          <a:ln w="28575">
            <a:solidFill>
              <a:schemeClr val="accent2"/>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910696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D8EE54B-A624-9043-B858-6A1465549F13}"/>
              </a:ext>
            </a:extLst>
          </p:cNvPr>
          <p:cNvSpPr>
            <a:spLocks noGrp="1"/>
          </p:cNvSpPr>
          <p:nvPr>
            <p:ph type="title"/>
          </p:nvPr>
        </p:nvSpPr>
        <p:spPr>
          <a:xfrm>
            <a:off x="398615" y="567848"/>
            <a:ext cx="11121657" cy="751350"/>
          </a:xfrm>
        </p:spPr>
        <p:txBody>
          <a:bodyPr>
            <a:normAutofit/>
          </a:bodyPr>
          <a:lstStyle/>
          <a:p>
            <a:r>
              <a:rPr lang="en-US">
                <a:latin typeface="Calibri" panose="020F0502020204030204" pitchFamily="34" charset="0"/>
                <a:ea typeface="Roboto Slab Medium"/>
                <a:cs typeface="Calibri" panose="020F0502020204030204" pitchFamily="34" charset="0"/>
              </a:rPr>
              <a:t>TELPAS Schedules and Administrations</a:t>
            </a:r>
            <a:endParaRPr lang="en-US">
              <a:latin typeface="Calibri" panose="020F0502020204030204" pitchFamily="34" charset="0"/>
              <a:cs typeface="Calibri" panose="020F0502020204030204" pitchFamily="34" charset="0"/>
            </a:endParaRPr>
          </a:p>
        </p:txBody>
      </p:sp>
      <p:sp>
        <p:nvSpPr>
          <p:cNvPr id="3" name="Content Placeholder 4">
            <a:extLst>
              <a:ext uri="{FF2B5EF4-FFF2-40B4-BE49-F238E27FC236}">
                <a16:creationId xmlns:a16="http://schemas.microsoft.com/office/drawing/2014/main" id="{66504938-38FA-CD53-4F9B-EA918DF7280F}"/>
              </a:ext>
            </a:extLst>
          </p:cNvPr>
          <p:cNvSpPr>
            <a:spLocks noGrp="1"/>
          </p:cNvSpPr>
          <p:nvPr>
            <p:ph idx="1"/>
          </p:nvPr>
        </p:nvSpPr>
        <p:spPr>
          <a:xfrm>
            <a:off x="223803" y="1320183"/>
            <a:ext cx="6417763" cy="4351338"/>
          </a:xfrm>
        </p:spPr>
        <p:txBody>
          <a:bodyPr lIns="91440" tIns="45720" rIns="91440" bIns="45720" anchor="t"/>
          <a:lstStyle/>
          <a:p>
            <a:pPr lvl="1" indent="-280670"/>
            <a:r>
              <a:rPr lang="en-US" dirty="0">
                <a:latin typeface="Calibri" panose="020F0502020204030204" pitchFamily="34" charset="0"/>
                <a:ea typeface="Open Sans"/>
                <a:cs typeface="Calibri" panose="020F0502020204030204" pitchFamily="34" charset="0"/>
              </a:rPr>
              <a:t>Based on stakeholder feedback, we will be aligning our scheduling policy for TELPAS with our scheduling policy for STAAR. </a:t>
            </a:r>
          </a:p>
          <a:p>
            <a:pPr lvl="1" indent="-280670"/>
            <a:r>
              <a:rPr lang="en-US" sz="2400" u="none" dirty="0"/>
              <a:t>TELPAS assessments should be administered on separate days to allow students sufficient time and opportunity to do their best work (</a:t>
            </a:r>
            <a:r>
              <a:rPr lang="en-US" dirty="0">
                <a:latin typeface="Calibri" panose="020F0502020204030204" pitchFamily="34" charset="0"/>
                <a:ea typeface="Open Sans"/>
                <a:cs typeface="Calibri" panose="020F0502020204030204" pitchFamily="34" charset="0"/>
              </a:rPr>
              <a:t>unless there is an extenuating circumstance towards the end of the test administration window). </a:t>
            </a:r>
          </a:p>
          <a:p>
            <a:pPr lvl="1" indent="-280670"/>
            <a:endParaRPr lang="en-US" dirty="0">
              <a:latin typeface="Calibri" panose="020F0502020204030204" pitchFamily="34" charset="0"/>
              <a:ea typeface="Open Sans"/>
              <a:cs typeface="Calibri" panose="020F0502020204030204" pitchFamily="34" charset="0"/>
            </a:endParaRPr>
          </a:p>
          <a:p>
            <a:pPr lvl="1" indent="-280670"/>
            <a:endParaRPr lang="en-US" sz="1800" dirty="0"/>
          </a:p>
          <a:p>
            <a:pPr lvl="2" indent="-229870">
              <a:buClr>
                <a:srgbClr val="4472C4">
                  <a:lumMod val="60000"/>
                  <a:lumOff val="40000"/>
                </a:srgbClr>
              </a:buClr>
              <a:buSzPct val="100000"/>
            </a:pPr>
            <a:endParaRPr lang="en-US" dirty="0">
              <a:solidFill>
                <a:srgbClr val="000000"/>
              </a:solidFill>
            </a:endParaRPr>
          </a:p>
          <a:p>
            <a:endParaRPr lang="en-US" dirty="0">
              <a:cs typeface="Roboto Slab Light" pitchFamily="2" charset="0"/>
            </a:endParaRPr>
          </a:p>
        </p:txBody>
      </p:sp>
      <p:pic>
        <p:nvPicPr>
          <p:cNvPr id="2" name="Picture 7">
            <a:extLst>
              <a:ext uri="{FF2B5EF4-FFF2-40B4-BE49-F238E27FC236}">
                <a16:creationId xmlns:a16="http://schemas.microsoft.com/office/drawing/2014/main" id="{4DA30DB2-6E5C-8D52-5196-B46DF3F2936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424609" y="2077488"/>
            <a:ext cx="3381658" cy="2227382"/>
          </a:xfrm>
          <a:prstGeom prst="rect">
            <a:avLst/>
          </a:prstGeom>
        </p:spPr>
      </p:pic>
      <p:sp>
        <p:nvSpPr>
          <p:cNvPr id="4" name="Explosion: 8 Points 3">
            <a:extLst>
              <a:ext uri="{FF2B5EF4-FFF2-40B4-BE49-F238E27FC236}">
                <a16:creationId xmlns:a16="http://schemas.microsoft.com/office/drawing/2014/main" id="{4B5F4318-A11D-6D1B-F918-73BD57E014C5}"/>
              </a:ext>
            </a:extLst>
          </p:cNvPr>
          <p:cNvSpPr/>
          <p:nvPr/>
        </p:nvSpPr>
        <p:spPr>
          <a:xfrm rot="471399">
            <a:off x="8933666" y="414940"/>
            <a:ext cx="1408488" cy="1192735"/>
          </a:xfrm>
          <a:prstGeom prst="irregularSeal1">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NEW</a:t>
            </a:r>
          </a:p>
        </p:txBody>
      </p:sp>
    </p:spTree>
    <p:extLst>
      <p:ext uri="{BB962C8B-B14F-4D97-AF65-F5344CB8AC3E}">
        <p14:creationId xmlns:p14="http://schemas.microsoft.com/office/powerpoint/2010/main" val="28503556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E2D4A2-17B7-2E7A-4A7A-1FDD8C896688}"/>
              </a:ext>
            </a:extLst>
          </p:cNvPr>
          <p:cNvSpPr>
            <a:spLocks noGrp="1"/>
          </p:cNvSpPr>
          <p:nvPr>
            <p:ph idx="1"/>
          </p:nvPr>
        </p:nvSpPr>
        <p:spPr>
          <a:xfrm>
            <a:off x="712380" y="1285424"/>
            <a:ext cx="10842498" cy="4569052"/>
          </a:xfrm>
        </p:spPr>
        <p:txBody>
          <a:bodyPr lIns="91440" tIns="45720" rIns="91440" bIns="45720" anchor="t"/>
          <a:lstStyle/>
          <a:p>
            <a:pPr marL="342900" indent="-342900"/>
            <a:r>
              <a:rPr lang="en-US" sz="2400" dirty="0">
                <a:latin typeface="Open Sans"/>
                <a:ea typeface="Open Sans"/>
                <a:cs typeface="Times New Roman"/>
              </a:rPr>
              <a:t>There is a </a:t>
            </a:r>
            <a:r>
              <a:rPr lang="en-US" sz="2400" u="sng" dirty="0">
                <a:latin typeface="Open Sans"/>
                <a:ea typeface="Open Sans"/>
                <a:cs typeface="Times New Roman"/>
              </a:rPr>
              <a:t>maximum</a:t>
            </a:r>
            <a:r>
              <a:rPr lang="en-US" sz="2400" dirty="0">
                <a:latin typeface="Open Sans"/>
                <a:ea typeface="Open Sans"/>
                <a:cs typeface="Times New Roman"/>
              </a:rPr>
              <a:t> allowable testing time of seven hours for the Texas English Language Proficiency Assessment System (TELPAS) assessment.  </a:t>
            </a:r>
            <a:endParaRPr lang="en-US" sz="2400" dirty="0">
              <a:latin typeface="Open Sans"/>
              <a:ea typeface="Open Sans"/>
              <a:cs typeface="Open Sans"/>
            </a:endParaRPr>
          </a:p>
          <a:p>
            <a:pPr marL="342900" indent="-342900"/>
            <a:endParaRPr lang="en-US" sz="2400" dirty="0">
              <a:latin typeface="Open Sans"/>
              <a:ea typeface="Open Sans"/>
              <a:cs typeface="Times New Roman"/>
            </a:endParaRPr>
          </a:p>
          <a:p>
            <a:pPr marL="342900" indent="-342900"/>
            <a:r>
              <a:rPr lang="en-US" sz="2400" dirty="0">
                <a:latin typeface="Open Sans"/>
                <a:ea typeface="Open Sans"/>
                <a:cs typeface="Times New Roman"/>
              </a:rPr>
              <a:t>Students are expected to complete the TELPAS assessment in about three hours; students who are still testing after four hours should be consolidated into a general testing area to continue testing. </a:t>
            </a:r>
            <a:endParaRPr lang="en-US" dirty="0"/>
          </a:p>
          <a:p>
            <a:pPr marL="342900" indent="-342900"/>
            <a:endParaRPr lang="en-US" sz="2400" dirty="0">
              <a:latin typeface="Open Sans"/>
              <a:ea typeface="Open Sans"/>
              <a:cs typeface="Times New Roman"/>
            </a:endParaRPr>
          </a:p>
          <a:p>
            <a:pPr marL="342900" indent="-342900"/>
            <a:r>
              <a:rPr lang="en-US" sz="2400" dirty="0">
                <a:latin typeface="Open Sans"/>
                <a:ea typeface="Open Sans"/>
                <a:cs typeface="Times New Roman"/>
              </a:rPr>
              <a:t>Students must complete the assessment within the same school day, and </a:t>
            </a:r>
            <a:r>
              <a:rPr lang="en-US" sz="2400" u="sng" dirty="0">
                <a:latin typeface="Open Sans"/>
                <a:ea typeface="Open Sans"/>
                <a:cs typeface="Times New Roman"/>
              </a:rPr>
              <a:t>no test session may exceed seven hours</a:t>
            </a:r>
            <a:r>
              <a:rPr lang="en-US" sz="2400" dirty="0">
                <a:latin typeface="Open Sans"/>
                <a:ea typeface="Open Sans"/>
                <a:cs typeface="Times New Roman"/>
              </a:rPr>
              <a:t>. Exceptions exist for eligible students who have an approved Extra Day accommodation.</a:t>
            </a:r>
            <a:endParaRPr lang="en-US" sz="2400" dirty="0">
              <a:ea typeface="Calibri"/>
              <a:cs typeface="Calibri"/>
            </a:endParaRPr>
          </a:p>
          <a:p>
            <a:pPr marL="0" indent="0">
              <a:buNone/>
            </a:pPr>
            <a:endParaRPr lang="en-US" sz="2000" dirty="0">
              <a:latin typeface="Open Sans"/>
              <a:ea typeface="Open Sans"/>
              <a:cs typeface="Times New Roman"/>
            </a:endParaRPr>
          </a:p>
          <a:p>
            <a:pPr marL="342900" indent="-342900"/>
            <a:endParaRPr lang="en-US" sz="2000" dirty="0">
              <a:latin typeface="Open Sans"/>
              <a:ea typeface="Open Sans"/>
              <a:cs typeface="Times New Roman"/>
            </a:endParaRPr>
          </a:p>
          <a:p>
            <a:pPr indent="-280670"/>
            <a:endParaRPr lang="en-US" sz="2400" dirty="0">
              <a:latin typeface="Open Sans"/>
              <a:ea typeface="Open Sans"/>
              <a:cs typeface="Open Sans"/>
            </a:endParaRPr>
          </a:p>
          <a:p>
            <a:pPr indent="-280670"/>
            <a:endParaRPr lang="en-US" dirty="0">
              <a:cs typeface="Calibri" panose="020F0502020204030204"/>
            </a:endParaRPr>
          </a:p>
        </p:txBody>
      </p:sp>
      <p:sp>
        <p:nvSpPr>
          <p:cNvPr id="5" name="Slide Number Placeholder 4">
            <a:extLst>
              <a:ext uri="{FF2B5EF4-FFF2-40B4-BE49-F238E27FC236}">
                <a16:creationId xmlns:a16="http://schemas.microsoft.com/office/drawing/2014/main" id="{40116752-4B70-B710-1637-AE08B86F49DF}"/>
              </a:ext>
            </a:extLst>
          </p:cNvPr>
          <p:cNvSpPr>
            <a:spLocks noGrp="1"/>
          </p:cNvSpPr>
          <p:nvPr>
            <p:ph type="sldNum" sz="quarter" idx="4"/>
          </p:nvPr>
        </p:nvSpPr>
        <p:spPr/>
        <p:txBody>
          <a:bodyPr/>
          <a:lstStyle/>
          <a:p>
            <a:fld id="{69C126A4-BD19-47E2-8A0E-0DE1B9D8C925}" type="slidenum">
              <a:rPr lang="en-US" smtClean="0"/>
              <a:pPr/>
              <a:t>53</a:t>
            </a:fld>
            <a:endParaRPr lang="en-US"/>
          </a:p>
        </p:txBody>
      </p:sp>
      <p:sp>
        <p:nvSpPr>
          <p:cNvPr id="6" name="Title 1">
            <a:extLst>
              <a:ext uri="{FF2B5EF4-FFF2-40B4-BE49-F238E27FC236}">
                <a16:creationId xmlns:a16="http://schemas.microsoft.com/office/drawing/2014/main" id="{577003F0-BCF1-95BD-F9EC-B9542E8D871E}"/>
              </a:ext>
            </a:extLst>
          </p:cNvPr>
          <p:cNvSpPr>
            <a:spLocks noGrp="1"/>
          </p:cNvSpPr>
          <p:nvPr>
            <p:ph type="title"/>
          </p:nvPr>
        </p:nvSpPr>
        <p:spPr>
          <a:xfrm>
            <a:off x="712788" y="153988"/>
            <a:ext cx="11122025" cy="750887"/>
          </a:xfrm>
        </p:spPr>
        <p:txBody>
          <a:bodyPr vert="horz" lIns="91440" tIns="45720" rIns="91440" bIns="45720" anchor="t">
            <a:normAutofit/>
          </a:bodyPr>
          <a:lstStyle/>
          <a:p>
            <a:r>
              <a:rPr lang="en-US" dirty="0">
                <a:solidFill>
                  <a:srgbClr val="0D6CB9"/>
                </a:solidFill>
              </a:rPr>
              <a:t>TELPAS</a:t>
            </a:r>
            <a:r>
              <a:rPr lang="en-US" dirty="0">
                <a:solidFill>
                  <a:srgbClr val="0070C0"/>
                </a:solidFill>
              </a:rPr>
              <a:t> Test Session Time Limit</a:t>
            </a:r>
          </a:p>
        </p:txBody>
      </p:sp>
      <p:sp>
        <p:nvSpPr>
          <p:cNvPr id="2" name="Explosion: 8 Points 1">
            <a:extLst>
              <a:ext uri="{FF2B5EF4-FFF2-40B4-BE49-F238E27FC236}">
                <a16:creationId xmlns:a16="http://schemas.microsoft.com/office/drawing/2014/main" id="{A5B47573-9D12-E813-42F0-D0698D3E460C}"/>
              </a:ext>
            </a:extLst>
          </p:cNvPr>
          <p:cNvSpPr/>
          <p:nvPr/>
        </p:nvSpPr>
        <p:spPr>
          <a:xfrm rot="471399">
            <a:off x="9407193" y="90669"/>
            <a:ext cx="1408488" cy="1192735"/>
          </a:xfrm>
          <a:prstGeom prst="irregularSeal1">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NEW</a:t>
            </a:r>
          </a:p>
        </p:txBody>
      </p:sp>
    </p:spTree>
    <p:extLst>
      <p:ext uri="{BB962C8B-B14F-4D97-AF65-F5344CB8AC3E}">
        <p14:creationId xmlns:p14="http://schemas.microsoft.com/office/powerpoint/2010/main" val="10745845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32B9-F2EE-ABB8-D461-CE033A838752}"/>
              </a:ext>
            </a:extLst>
          </p:cNvPr>
          <p:cNvSpPr>
            <a:spLocks noGrp="1"/>
          </p:cNvSpPr>
          <p:nvPr>
            <p:ph type="title"/>
          </p:nvPr>
        </p:nvSpPr>
        <p:spPr>
          <a:xfrm>
            <a:off x="361106" y="193381"/>
            <a:ext cx="11469786" cy="553998"/>
          </a:xfrm>
        </p:spPr>
        <p:txBody>
          <a:bodyPr wrap="square" lIns="0" tIns="0" rIns="0" bIns="0" anchor="t">
            <a:spAutoFit/>
          </a:bodyPr>
          <a:lstStyle/>
          <a:p>
            <a:pPr algn="l"/>
            <a:r>
              <a:rPr lang="en-US"/>
              <a:t>Scheduling of Online Tests</a:t>
            </a:r>
          </a:p>
        </p:txBody>
      </p:sp>
      <p:sp>
        <p:nvSpPr>
          <p:cNvPr id="3" name="Text Placeholder 2">
            <a:extLst>
              <a:ext uri="{FF2B5EF4-FFF2-40B4-BE49-F238E27FC236}">
                <a16:creationId xmlns:a16="http://schemas.microsoft.com/office/drawing/2014/main" id="{E4231A6C-9972-5854-A98E-D1F02912CFDB}"/>
              </a:ext>
            </a:extLst>
          </p:cNvPr>
          <p:cNvSpPr>
            <a:spLocks noGrp="1"/>
          </p:cNvSpPr>
          <p:nvPr>
            <p:ph type="body" idx="1"/>
          </p:nvPr>
        </p:nvSpPr>
        <p:spPr>
          <a:xfrm>
            <a:off x="266140" y="1457589"/>
            <a:ext cx="6625702" cy="2800767"/>
          </a:xfrm>
        </p:spPr>
        <p:txBody>
          <a:bodyPr wrap="square" lIns="0" tIns="0" rIns="0" bIns="0" anchor="t">
            <a:spAutoFit/>
          </a:bodyPr>
          <a:lstStyle/>
          <a:p>
            <a:pPr marL="457200" indent="-457200" algn="l">
              <a:buClr>
                <a:schemeClr val="accent6">
                  <a:lumMod val="75000"/>
                </a:schemeClr>
              </a:buClr>
              <a:buFont typeface="Wingdings"/>
              <a:buChar char="§"/>
            </a:pPr>
            <a:r>
              <a:rPr lang="en-US" sz="2600" u="none">
                <a:effectLst/>
                <a:latin typeface="Calibri" panose="020F0502020204030204" pitchFamily="34" charset="0"/>
                <a:cs typeface="Calibri" panose="020F0502020204030204" pitchFamily="34" charset="0"/>
              </a:rPr>
              <a:t>TEA recommends that districts begin testing within one hour of the start of the school day. </a:t>
            </a:r>
          </a:p>
          <a:p>
            <a:pPr marL="457200" indent="-457200" algn="l">
              <a:buClr>
                <a:schemeClr val="accent6">
                  <a:lumMod val="75000"/>
                </a:schemeClr>
              </a:buClr>
              <a:buFont typeface="Wingdings"/>
              <a:buChar char="§"/>
            </a:pPr>
            <a:r>
              <a:rPr lang="en-US" sz="2600" u="none">
                <a:effectLst/>
                <a:latin typeface="Calibri" panose="020F0502020204030204" pitchFamily="34" charset="0"/>
                <a:cs typeface="Calibri" panose="020F0502020204030204" pitchFamily="34" charset="0"/>
              </a:rPr>
              <a:t>Districts should exercise judgment about starting a test session after lunch and for late students, as some students may not have sufficient time to complete the test before the end of the school day.</a:t>
            </a:r>
            <a:endParaRPr lang="en-US" sz="2600" u="none">
              <a:latin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FA8F9946-EF55-53A0-B9E9-07E034B8B6B8}"/>
              </a:ext>
            </a:extLst>
          </p:cNvPr>
          <p:cNvSpPr>
            <a:spLocks noGrp="1"/>
          </p:cNvSpPr>
          <p:nvPr>
            <p:ph type="sldNum" sz="quarter" idx="7"/>
          </p:nvPr>
        </p:nvSpPr>
        <p:spPr/>
        <p:txBody>
          <a:bodyPr/>
          <a:lstStyle/>
          <a:p>
            <a:fld id="{81D60167-4931-47E6-BA6A-407CBD079E47}" type="slidenum">
              <a:rPr lang="en-US" spc="-25" dirty="0"/>
              <a:t>54</a:t>
            </a:fld>
            <a:endParaRPr lang="en-US"/>
          </a:p>
        </p:txBody>
      </p:sp>
      <p:pic>
        <p:nvPicPr>
          <p:cNvPr id="6" name="Graphic 5" descr="Clock with solid fill">
            <a:extLst>
              <a:ext uri="{FF2B5EF4-FFF2-40B4-BE49-F238E27FC236}">
                <a16:creationId xmlns:a16="http://schemas.microsoft.com/office/drawing/2014/main" id="{306667D7-1329-94AA-5554-7862150E5A3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50305" y="1833164"/>
            <a:ext cx="1935415" cy="1935415"/>
          </a:xfrm>
          <a:prstGeom prst="rect">
            <a:avLst/>
          </a:prstGeom>
        </p:spPr>
      </p:pic>
      <p:sp>
        <p:nvSpPr>
          <p:cNvPr id="4" name="Explosion: 8 Points 3">
            <a:extLst>
              <a:ext uri="{FF2B5EF4-FFF2-40B4-BE49-F238E27FC236}">
                <a16:creationId xmlns:a16="http://schemas.microsoft.com/office/drawing/2014/main" id="{6942062D-7A97-426F-2BB1-DBDE9A3E6B91}"/>
              </a:ext>
            </a:extLst>
          </p:cNvPr>
          <p:cNvSpPr/>
          <p:nvPr/>
        </p:nvSpPr>
        <p:spPr>
          <a:xfrm rot="471399">
            <a:off x="6487431" y="287939"/>
            <a:ext cx="1416675" cy="1141247"/>
          </a:xfrm>
          <a:prstGeom prst="irregularSeal1">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NEW</a:t>
            </a:r>
          </a:p>
        </p:txBody>
      </p:sp>
    </p:spTree>
    <p:extLst>
      <p:ext uri="{BB962C8B-B14F-4D97-AF65-F5344CB8AC3E}">
        <p14:creationId xmlns:p14="http://schemas.microsoft.com/office/powerpoint/2010/main" val="6101574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1200" y="397751"/>
            <a:ext cx="7549285" cy="566822"/>
          </a:xfrm>
          <a:prstGeom prst="rect">
            <a:avLst/>
          </a:prstGeom>
        </p:spPr>
        <p:txBody>
          <a:bodyPr vert="horz" wrap="square" lIns="0" tIns="12700" rIns="0" bIns="0" rtlCol="0">
            <a:spAutoFit/>
          </a:bodyPr>
          <a:lstStyle/>
          <a:p>
            <a:pPr marL="12700">
              <a:lnSpc>
                <a:spcPct val="100000"/>
              </a:lnSpc>
              <a:spcBef>
                <a:spcPts val="100"/>
              </a:spcBef>
            </a:pPr>
            <a:r>
              <a:t>Online</a:t>
            </a:r>
            <a:r>
              <a:rPr spc="-95"/>
              <a:t> </a:t>
            </a:r>
            <a:r>
              <a:t>Practice</a:t>
            </a:r>
            <a:r>
              <a:rPr spc="15"/>
              <a:t> </a:t>
            </a:r>
            <a:r>
              <a:rPr lang="en-US" spc="15"/>
              <a:t> and Released </a:t>
            </a:r>
            <a:r>
              <a:rPr spc="-55"/>
              <a:t>Tests</a:t>
            </a:r>
          </a:p>
        </p:txBody>
      </p:sp>
      <p:sp>
        <p:nvSpPr>
          <p:cNvPr id="3" name="object 3"/>
          <p:cNvSpPr txBox="1"/>
          <p:nvPr/>
        </p:nvSpPr>
        <p:spPr>
          <a:xfrm>
            <a:off x="4787539" y="1384906"/>
            <a:ext cx="6835688" cy="4440574"/>
          </a:xfrm>
          <a:prstGeom prst="rect">
            <a:avLst/>
          </a:prstGeom>
        </p:spPr>
        <p:txBody>
          <a:bodyPr vert="horz" wrap="square" lIns="0" tIns="55244" rIns="0" bIns="0" rtlCol="0">
            <a:spAutoFit/>
          </a:bodyPr>
          <a:lstStyle/>
          <a:p>
            <a:pPr marL="241300" marR="200025" indent="-228600">
              <a:lnSpc>
                <a:spcPct val="90000"/>
              </a:lnSpc>
              <a:spcBef>
                <a:spcPts val="434"/>
              </a:spcBef>
              <a:buClr>
                <a:srgbClr val="F05F38"/>
              </a:buClr>
              <a:buFont typeface="Wingdings"/>
              <a:buChar char=""/>
              <a:tabLst>
                <a:tab pos="241300" algn="l"/>
              </a:tabLst>
            </a:pPr>
            <a:r>
              <a:rPr sz="2200">
                <a:solidFill>
                  <a:srgbClr val="0D6CB8"/>
                </a:solidFill>
                <a:latin typeface="Calibri"/>
                <a:cs typeface="Calibri"/>
              </a:rPr>
              <a:t>Designed</a:t>
            </a:r>
            <a:r>
              <a:rPr sz="2200" spc="-15">
                <a:solidFill>
                  <a:srgbClr val="0D6CB8"/>
                </a:solidFill>
                <a:latin typeface="Calibri"/>
                <a:cs typeface="Calibri"/>
              </a:rPr>
              <a:t> </a:t>
            </a:r>
            <a:r>
              <a:rPr sz="2200">
                <a:solidFill>
                  <a:srgbClr val="0D6CB8"/>
                </a:solidFill>
                <a:latin typeface="Calibri"/>
                <a:cs typeface="Calibri"/>
              </a:rPr>
              <a:t>to</a:t>
            </a:r>
            <a:r>
              <a:rPr sz="2200" spc="-45">
                <a:solidFill>
                  <a:srgbClr val="0D6CB8"/>
                </a:solidFill>
                <a:latin typeface="Calibri"/>
                <a:cs typeface="Calibri"/>
              </a:rPr>
              <a:t> </a:t>
            </a:r>
            <a:r>
              <a:rPr sz="2200" spc="-10">
                <a:solidFill>
                  <a:srgbClr val="0D6CB8"/>
                </a:solidFill>
                <a:latin typeface="Calibri"/>
                <a:cs typeface="Calibri"/>
              </a:rPr>
              <a:t>familiarize</a:t>
            </a:r>
            <a:r>
              <a:rPr sz="2200" spc="-150">
                <a:solidFill>
                  <a:srgbClr val="0D6CB8"/>
                </a:solidFill>
                <a:latin typeface="Calibri"/>
                <a:cs typeface="Calibri"/>
              </a:rPr>
              <a:t> </a:t>
            </a:r>
            <a:r>
              <a:rPr sz="2200">
                <a:solidFill>
                  <a:srgbClr val="0D6CB8"/>
                </a:solidFill>
                <a:latin typeface="Calibri"/>
                <a:cs typeface="Calibri"/>
              </a:rPr>
              <a:t>students</a:t>
            </a:r>
            <a:r>
              <a:rPr sz="2200" spc="35">
                <a:solidFill>
                  <a:srgbClr val="0D6CB8"/>
                </a:solidFill>
                <a:latin typeface="Calibri"/>
                <a:cs typeface="Calibri"/>
              </a:rPr>
              <a:t> </a:t>
            </a:r>
            <a:r>
              <a:rPr sz="2200">
                <a:solidFill>
                  <a:srgbClr val="0D6CB8"/>
                </a:solidFill>
                <a:latin typeface="Calibri"/>
                <a:cs typeface="Calibri"/>
              </a:rPr>
              <a:t>with</a:t>
            </a:r>
            <a:r>
              <a:rPr sz="2200" spc="-40">
                <a:solidFill>
                  <a:srgbClr val="0D6CB8"/>
                </a:solidFill>
                <a:latin typeface="Calibri"/>
                <a:cs typeface="Calibri"/>
              </a:rPr>
              <a:t> </a:t>
            </a:r>
            <a:r>
              <a:rPr lang="en-US" sz="2200" spc="-40">
                <a:solidFill>
                  <a:srgbClr val="0D6CB8"/>
                </a:solidFill>
                <a:latin typeface="Calibri"/>
                <a:cs typeface="Calibri"/>
              </a:rPr>
              <a:t>the </a:t>
            </a:r>
            <a:r>
              <a:rPr sz="2200" spc="-10">
                <a:solidFill>
                  <a:srgbClr val="0D6CB8"/>
                </a:solidFill>
                <a:latin typeface="Calibri"/>
                <a:cs typeface="Calibri"/>
              </a:rPr>
              <a:t>online </a:t>
            </a:r>
            <a:r>
              <a:rPr sz="2200">
                <a:solidFill>
                  <a:srgbClr val="0D6CB8"/>
                </a:solidFill>
                <a:latin typeface="Calibri"/>
                <a:cs typeface="Calibri"/>
              </a:rPr>
              <a:t>testing</a:t>
            </a:r>
            <a:r>
              <a:rPr sz="2200" spc="-110">
                <a:solidFill>
                  <a:srgbClr val="0D6CB8"/>
                </a:solidFill>
                <a:latin typeface="Calibri"/>
                <a:cs typeface="Calibri"/>
              </a:rPr>
              <a:t> </a:t>
            </a:r>
            <a:r>
              <a:rPr sz="2200">
                <a:solidFill>
                  <a:srgbClr val="0D6CB8"/>
                </a:solidFill>
                <a:latin typeface="Calibri"/>
                <a:cs typeface="Calibri"/>
              </a:rPr>
              <a:t>environment,</a:t>
            </a:r>
            <a:r>
              <a:rPr sz="2200" spc="-80">
                <a:solidFill>
                  <a:srgbClr val="0D6CB8"/>
                </a:solidFill>
                <a:latin typeface="Calibri"/>
                <a:cs typeface="Calibri"/>
              </a:rPr>
              <a:t> </a:t>
            </a:r>
            <a:r>
              <a:rPr sz="2200">
                <a:solidFill>
                  <a:srgbClr val="0D6CB8"/>
                </a:solidFill>
                <a:latin typeface="Calibri"/>
                <a:cs typeface="Calibri"/>
              </a:rPr>
              <a:t>available</a:t>
            </a:r>
            <a:r>
              <a:rPr sz="2200" spc="-120">
                <a:solidFill>
                  <a:srgbClr val="0D6CB8"/>
                </a:solidFill>
                <a:latin typeface="Calibri"/>
                <a:cs typeface="Calibri"/>
              </a:rPr>
              <a:t> </a:t>
            </a:r>
            <a:r>
              <a:rPr sz="2200">
                <a:solidFill>
                  <a:srgbClr val="0D6CB8"/>
                </a:solidFill>
                <a:latin typeface="Calibri"/>
                <a:cs typeface="Calibri"/>
              </a:rPr>
              <a:t>tools,</a:t>
            </a:r>
            <a:r>
              <a:rPr sz="2200" spc="-120">
                <a:solidFill>
                  <a:srgbClr val="0D6CB8"/>
                </a:solidFill>
                <a:latin typeface="Calibri"/>
                <a:cs typeface="Calibri"/>
              </a:rPr>
              <a:t> </a:t>
            </a:r>
            <a:r>
              <a:rPr sz="2200" spc="-25">
                <a:solidFill>
                  <a:srgbClr val="0D6CB8"/>
                </a:solidFill>
                <a:latin typeface="Calibri"/>
                <a:cs typeface="Calibri"/>
              </a:rPr>
              <a:t>and </a:t>
            </a:r>
            <a:r>
              <a:rPr sz="2200">
                <a:solidFill>
                  <a:srgbClr val="0D6CB8"/>
                </a:solidFill>
                <a:latin typeface="Calibri"/>
                <a:cs typeface="Calibri"/>
              </a:rPr>
              <a:t>various</a:t>
            </a:r>
            <a:r>
              <a:rPr sz="2200" spc="-55">
                <a:solidFill>
                  <a:srgbClr val="0D6CB8"/>
                </a:solidFill>
                <a:latin typeface="Calibri"/>
                <a:cs typeface="Calibri"/>
              </a:rPr>
              <a:t> </a:t>
            </a:r>
            <a:r>
              <a:rPr sz="2200">
                <a:solidFill>
                  <a:srgbClr val="0D6CB8"/>
                </a:solidFill>
                <a:latin typeface="Calibri"/>
                <a:cs typeface="Calibri"/>
              </a:rPr>
              <a:t>types of</a:t>
            </a:r>
            <a:r>
              <a:rPr sz="2200" spc="-50">
                <a:solidFill>
                  <a:srgbClr val="0D6CB8"/>
                </a:solidFill>
                <a:latin typeface="Calibri"/>
                <a:cs typeface="Calibri"/>
              </a:rPr>
              <a:t> </a:t>
            </a:r>
            <a:r>
              <a:rPr sz="2200" spc="-10">
                <a:solidFill>
                  <a:srgbClr val="0D6CB8"/>
                </a:solidFill>
                <a:latin typeface="Calibri"/>
                <a:cs typeface="Calibri"/>
              </a:rPr>
              <a:t>questions.</a:t>
            </a:r>
            <a:endParaRPr sz="2200">
              <a:latin typeface="Calibri"/>
              <a:cs typeface="Calibri"/>
            </a:endParaRPr>
          </a:p>
          <a:p>
            <a:pPr>
              <a:lnSpc>
                <a:spcPct val="100000"/>
              </a:lnSpc>
              <a:spcBef>
                <a:spcPts val="45"/>
              </a:spcBef>
              <a:buClr>
                <a:srgbClr val="F05F38"/>
              </a:buClr>
              <a:buFont typeface="Wingdings"/>
              <a:buChar char=""/>
            </a:pPr>
            <a:endParaRPr sz="2200">
              <a:latin typeface="Calibri"/>
              <a:cs typeface="Calibri"/>
            </a:endParaRPr>
          </a:p>
          <a:p>
            <a:pPr marL="241300" marR="200025" indent="-228600">
              <a:lnSpc>
                <a:spcPct val="90000"/>
              </a:lnSpc>
              <a:spcBef>
                <a:spcPts val="434"/>
              </a:spcBef>
              <a:buClr>
                <a:srgbClr val="F05F38"/>
              </a:buClr>
              <a:buFont typeface="Wingdings"/>
              <a:buChar char=""/>
              <a:tabLst>
                <a:tab pos="241300" algn="l"/>
              </a:tabLst>
            </a:pPr>
            <a:r>
              <a:rPr sz="2200">
                <a:solidFill>
                  <a:srgbClr val="0D6CB8"/>
                </a:solidFill>
                <a:latin typeface="Calibri"/>
                <a:cs typeface="Calibri"/>
              </a:rPr>
              <a:t>Students</a:t>
            </a:r>
            <a:r>
              <a:rPr lang="en-US" sz="2200">
                <a:solidFill>
                  <a:srgbClr val="0D6CB8"/>
                </a:solidFill>
                <a:latin typeface="Calibri"/>
                <a:cs typeface="Calibri"/>
              </a:rPr>
              <a:t> </a:t>
            </a:r>
            <a:r>
              <a:rPr sz="2200">
                <a:solidFill>
                  <a:srgbClr val="0D6CB8"/>
                </a:solidFill>
                <a:latin typeface="Calibri"/>
                <a:cs typeface="Calibri"/>
              </a:rPr>
              <a:t>may</a:t>
            </a:r>
            <a:r>
              <a:rPr lang="en-US" sz="2200">
                <a:solidFill>
                  <a:srgbClr val="0D6CB8"/>
                </a:solidFill>
                <a:latin typeface="Calibri"/>
                <a:cs typeface="Calibri"/>
              </a:rPr>
              <a:t> </a:t>
            </a:r>
            <a:r>
              <a:rPr sz="2200">
                <a:solidFill>
                  <a:srgbClr val="0D6CB8"/>
                </a:solidFill>
                <a:latin typeface="Calibri"/>
                <a:cs typeface="Calibri"/>
              </a:rPr>
              <a:t>sign</a:t>
            </a:r>
            <a:r>
              <a:rPr lang="en-US" sz="2200">
                <a:solidFill>
                  <a:srgbClr val="0D6CB8"/>
                </a:solidFill>
                <a:latin typeface="Calibri"/>
                <a:cs typeface="Calibri"/>
              </a:rPr>
              <a:t> </a:t>
            </a:r>
            <a:r>
              <a:rPr sz="2200">
                <a:solidFill>
                  <a:srgbClr val="0D6CB8"/>
                </a:solidFill>
                <a:latin typeface="Calibri"/>
                <a:cs typeface="Calibri"/>
              </a:rPr>
              <a:t>in</a:t>
            </a:r>
            <a:r>
              <a:rPr lang="en-US" sz="2200">
                <a:solidFill>
                  <a:srgbClr val="0D6CB8"/>
                </a:solidFill>
                <a:latin typeface="Calibri"/>
                <a:cs typeface="Calibri"/>
              </a:rPr>
              <a:t> </a:t>
            </a:r>
            <a:r>
              <a:rPr sz="2200">
                <a:solidFill>
                  <a:srgbClr val="0D6CB8"/>
                </a:solidFill>
                <a:latin typeface="Calibri"/>
                <a:cs typeface="Calibri"/>
              </a:rPr>
              <a:t>with</a:t>
            </a:r>
            <a:r>
              <a:rPr lang="en-US" sz="2200">
                <a:solidFill>
                  <a:srgbClr val="0D6CB8"/>
                </a:solidFill>
                <a:latin typeface="Calibri"/>
                <a:cs typeface="Calibri"/>
              </a:rPr>
              <a:t> </a:t>
            </a:r>
            <a:r>
              <a:rPr sz="2200">
                <a:solidFill>
                  <a:srgbClr val="0D6CB8"/>
                </a:solidFill>
                <a:latin typeface="Calibri"/>
                <a:cs typeface="Calibri"/>
              </a:rPr>
              <a:t>their</a:t>
            </a:r>
            <a:r>
              <a:rPr lang="en-US" sz="2200">
                <a:solidFill>
                  <a:srgbClr val="0D6CB8"/>
                </a:solidFill>
                <a:latin typeface="Calibri"/>
                <a:cs typeface="Calibri"/>
              </a:rPr>
              <a:t> </a:t>
            </a:r>
            <a:r>
              <a:rPr sz="2200">
                <a:solidFill>
                  <a:srgbClr val="0D6CB8"/>
                </a:solidFill>
                <a:latin typeface="Calibri"/>
                <a:cs typeface="Calibri"/>
              </a:rPr>
              <a:t>credentials</a:t>
            </a:r>
            <a:r>
              <a:rPr lang="en-US" sz="2200">
                <a:solidFill>
                  <a:srgbClr val="0D6CB8"/>
                </a:solidFill>
                <a:latin typeface="Calibri"/>
                <a:cs typeface="Calibri"/>
              </a:rPr>
              <a:t> to practice with </a:t>
            </a:r>
            <a:r>
              <a:rPr sz="2200">
                <a:solidFill>
                  <a:srgbClr val="0D6CB8"/>
                </a:solidFill>
                <a:latin typeface="Calibri"/>
                <a:cs typeface="Calibri"/>
              </a:rPr>
              <a:t>their</a:t>
            </a:r>
            <a:r>
              <a:rPr lang="en-US" sz="2200">
                <a:solidFill>
                  <a:srgbClr val="0D6CB8"/>
                </a:solidFill>
                <a:latin typeface="Calibri"/>
                <a:cs typeface="Calibri"/>
              </a:rPr>
              <a:t> </a:t>
            </a:r>
            <a:r>
              <a:rPr sz="2200">
                <a:solidFill>
                  <a:srgbClr val="0D6CB8"/>
                </a:solidFill>
                <a:latin typeface="Calibri"/>
                <a:cs typeface="Calibri"/>
              </a:rPr>
              <a:t>current</a:t>
            </a:r>
            <a:r>
              <a:rPr lang="en-US" sz="2200">
                <a:solidFill>
                  <a:srgbClr val="0D6CB8"/>
                </a:solidFill>
                <a:latin typeface="Calibri"/>
                <a:cs typeface="Calibri"/>
              </a:rPr>
              <a:t> </a:t>
            </a:r>
            <a:r>
              <a:rPr sz="2200">
                <a:solidFill>
                  <a:srgbClr val="0D6CB8"/>
                </a:solidFill>
                <a:latin typeface="Calibri"/>
                <a:cs typeface="Calibri"/>
              </a:rPr>
              <a:t>test</a:t>
            </a:r>
            <a:r>
              <a:rPr lang="en-US" sz="2200">
                <a:solidFill>
                  <a:srgbClr val="0D6CB8"/>
                </a:solidFill>
                <a:latin typeface="Calibri"/>
                <a:cs typeface="Calibri"/>
              </a:rPr>
              <a:t> attributes, such as a student who is approved for STT. Eligibility needs to be already noted in TIDE, so the attribute is available when the student signs in for his or her practice test.  </a:t>
            </a:r>
          </a:p>
          <a:p>
            <a:pPr>
              <a:lnSpc>
                <a:spcPct val="100000"/>
              </a:lnSpc>
              <a:spcBef>
                <a:spcPts val="15"/>
              </a:spcBef>
              <a:buClr>
                <a:srgbClr val="F05F38"/>
              </a:buClr>
              <a:buFont typeface="Wingdings"/>
              <a:buChar char=""/>
            </a:pPr>
            <a:endParaRPr sz="2200">
              <a:latin typeface="Calibri"/>
              <a:cs typeface="Calibri"/>
            </a:endParaRPr>
          </a:p>
          <a:p>
            <a:pPr marL="241300" marR="173990" indent="-228600">
              <a:lnSpc>
                <a:spcPct val="90000"/>
              </a:lnSpc>
              <a:buClr>
                <a:srgbClr val="F05F38"/>
              </a:buClr>
              <a:buFont typeface="Wingdings"/>
              <a:buChar char=""/>
              <a:tabLst>
                <a:tab pos="241300" algn="l"/>
              </a:tabLst>
            </a:pPr>
            <a:r>
              <a:rPr lang="en-US" sz="2200">
                <a:solidFill>
                  <a:srgbClr val="0D6CB8"/>
                </a:solidFill>
                <a:latin typeface="Calibri"/>
                <a:cs typeface="Calibri"/>
              </a:rPr>
              <a:t>Includes </a:t>
            </a:r>
            <a:r>
              <a:rPr sz="2200" spc="-30">
                <a:solidFill>
                  <a:srgbClr val="0D6CB8"/>
                </a:solidFill>
                <a:latin typeface="Calibri"/>
                <a:cs typeface="Calibri"/>
              </a:rPr>
              <a:t>STAAR</a:t>
            </a:r>
            <a:r>
              <a:rPr sz="2200" spc="-45">
                <a:solidFill>
                  <a:srgbClr val="0D6CB8"/>
                </a:solidFill>
                <a:latin typeface="Calibri"/>
                <a:cs typeface="Calibri"/>
              </a:rPr>
              <a:t> </a:t>
            </a:r>
            <a:r>
              <a:rPr sz="2200">
                <a:solidFill>
                  <a:srgbClr val="0D6CB8"/>
                </a:solidFill>
                <a:latin typeface="Calibri"/>
                <a:cs typeface="Calibri"/>
              </a:rPr>
              <a:t>redesign</a:t>
            </a:r>
            <a:r>
              <a:rPr sz="2200" spc="-45">
                <a:solidFill>
                  <a:srgbClr val="0D6CB8"/>
                </a:solidFill>
                <a:latin typeface="Calibri"/>
                <a:cs typeface="Calibri"/>
              </a:rPr>
              <a:t> </a:t>
            </a:r>
            <a:r>
              <a:rPr sz="2200">
                <a:solidFill>
                  <a:srgbClr val="0D6CB8"/>
                </a:solidFill>
                <a:latin typeface="Calibri"/>
                <a:cs typeface="Calibri"/>
              </a:rPr>
              <a:t>practice</a:t>
            </a:r>
            <a:r>
              <a:rPr sz="2200" spc="-114">
                <a:solidFill>
                  <a:srgbClr val="0D6CB8"/>
                </a:solidFill>
                <a:latin typeface="Calibri"/>
                <a:cs typeface="Calibri"/>
              </a:rPr>
              <a:t> </a:t>
            </a:r>
            <a:r>
              <a:rPr sz="2200" spc="-10">
                <a:solidFill>
                  <a:srgbClr val="0D6CB8"/>
                </a:solidFill>
                <a:latin typeface="Calibri"/>
                <a:cs typeface="Calibri"/>
              </a:rPr>
              <a:t>tests, </a:t>
            </a:r>
            <a:r>
              <a:rPr sz="2200" spc="-30">
                <a:solidFill>
                  <a:srgbClr val="0D6CB8"/>
                </a:solidFill>
                <a:latin typeface="Calibri"/>
                <a:cs typeface="Calibri"/>
              </a:rPr>
              <a:t>STAAR</a:t>
            </a:r>
            <a:r>
              <a:rPr sz="2200" spc="-55">
                <a:solidFill>
                  <a:srgbClr val="0D6CB8"/>
                </a:solidFill>
                <a:latin typeface="Calibri"/>
                <a:cs typeface="Calibri"/>
              </a:rPr>
              <a:t> </a:t>
            </a:r>
            <a:r>
              <a:rPr sz="2200">
                <a:solidFill>
                  <a:srgbClr val="0D6CB8"/>
                </a:solidFill>
                <a:latin typeface="Calibri"/>
                <a:cs typeface="Calibri"/>
              </a:rPr>
              <a:t>released</a:t>
            </a:r>
            <a:r>
              <a:rPr sz="2200" spc="-105">
                <a:solidFill>
                  <a:srgbClr val="0D6CB8"/>
                </a:solidFill>
                <a:latin typeface="Calibri"/>
                <a:cs typeface="Calibri"/>
              </a:rPr>
              <a:t> </a:t>
            </a:r>
            <a:r>
              <a:rPr sz="2200">
                <a:solidFill>
                  <a:srgbClr val="0D6CB8"/>
                </a:solidFill>
                <a:latin typeface="Calibri"/>
                <a:cs typeface="Calibri"/>
              </a:rPr>
              <a:t>tests,</a:t>
            </a:r>
            <a:r>
              <a:rPr sz="2200" spc="-35">
                <a:solidFill>
                  <a:srgbClr val="0D6CB8"/>
                </a:solidFill>
                <a:latin typeface="Calibri"/>
                <a:cs typeface="Calibri"/>
              </a:rPr>
              <a:t> </a:t>
            </a:r>
            <a:r>
              <a:rPr sz="2200" spc="-10">
                <a:solidFill>
                  <a:srgbClr val="0D6CB8"/>
                </a:solidFill>
                <a:latin typeface="Calibri"/>
                <a:cs typeface="Calibri"/>
              </a:rPr>
              <a:t>TELPAS</a:t>
            </a:r>
            <a:r>
              <a:rPr lang="en-US" sz="2200" spc="-10">
                <a:solidFill>
                  <a:srgbClr val="0D6CB8"/>
                </a:solidFill>
                <a:latin typeface="Calibri"/>
                <a:cs typeface="Calibri"/>
              </a:rPr>
              <a:t> Listening and Speaking practice and released tests, and TELPAS </a:t>
            </a:r>
            <a:r>
              <a:rPr sz="2200">
                <a:solidFill>
                  <a:srgbClr val="0D6CB8"/>
                </a:solidFill>
                <a:latin typeface="Calibri"/>
                <a:cs typeface="Calibri"/>
              </a:rPr>
              <a:t>Reading</a:t>
            </a:r>
            <a:r>
              <a:rPr sz="2200" spc="-25">
                <a:solidFill>
                  <a:srgbClr val="0D6CB8"/>
                </a:solidFill>
                <a:latin typeface="Calibri"/>
                <a:cs typeface="Calibri"/>
              </a:rPr>
              <a:t> </a:t>
            </a:r>
            <a:r>
              <a:rPr sz="2200">
                <a:solidFill>
                  <a:srgbClr val="0D6CB8"/>
                </a:solidFill>
                <a:latin typeface="Calibri"/>
                <a:cs typeface="Calibri"/>
              </a:rPr>
              <a:t>and</a:t>
            </a:r>
            <a:r>
              <a:rPr sz="2200" spc="-60">
                <a:solidFill>
                  <a:srgbClr val="0D6CB8"/>
                </a:solidFill>
                <a:latin typeface="Calibri"/>
                <a:cs typeface="Calibri"/>
              </a:rPr>
              <a:t> </a:t>
            </a:r>
            <a:r>
              <a:rPr sz="2200">
                <a:solidFill>
                  <a:srgbClr val="0D6CB8"/>
                </a:solidFill>
                <a:latin typeface="Calibri"/>
                <a:cs typeface="Calibri"/>
              </a:rPr>
              <a:t>Writing</a:t>
            </a:r>
            <a:r>
              <a:rPr sz="2200" spc="-60">
                <a:solidFill>
                  <a:srgbClr val="0D6CB8"/>
                </a:solidFill>
                <a:latin typeface="Calibri"/>
                <a:cs typeface="Calibri"/>
              </a:rPr>
              <a:t> </a:t>
            </a:r>
            <a:r>
              <a:rPr sz="2200">
                <a:solidFill>
                  <a:srgbClr val="0D6CB8"/>
                </a:solidFill>
                <a:latin typeface="Calibri"/>
                <a:cs typeface="Calibri"/>
              </a:rPr>
              <a:t>practice</a:t>
            </a:r>
            <a:r>
              <a:rPr sz="2200" spc="-125">
                <a:solidFill>
                  <a:srgbClr val="0D6CB8"/>
                </a:solidFill>
                <a:latin typeface="Calibri"/>
                <a:cs typeface="Calibri"/>
              </a:rPr>
              <a:t> </a:t>
            </a:r>
            <a:r>
              <a:rPr sz="2200" spc="-10">
                <a:solidFill>
                  <a:srgbClr val="0D6CB8"/>
                </a:solidFill>
                <a:latin typeface="Calibri"/>
                <a:cs typeface="Calibri"/>
              </a:rPr>
              <a:t>sets.</a:t>
            </a:r>
            <a:endParaRPr sz="2200">
              <a:latin typeface="Calibri"/>
              <a:cs typeface="Calibri"/>
            </a:endParaRPr>
          </a:p>
        </p:txBody>
      </p:sp>
      <p:pic>
        <p:nvPicPr>
          <p:cNvPr id="4" name="object 4" descr="It is a picture of the Practice and Released Tests index card on the Texas Assessment Resources webpage. "/>
          <p:cNvPicPr/>
          <p:nvPr/>
        </p:nvPicPr>
        <p:blipFill>
          <a:blip r:embed="rId2" cstate="print"/>
          <a:stretch>
            <a:fillRect/>
          </a:stretch>
        </p:blipFill>
        <p:spPr>
          <a:xfrm>
            <a:off x="471714" y="1183822"/>
            <a:ext cx="4222737" cy="4260837"/>
          </a:xfrm>
          <a:prstGeom prst="rect">
            <a:avLst/>
          </a:prstGeom>
        </p:spPr>
      </p:pic>
      <p:sp>
        <p:nvSpPr>
          <p:cNvPr id="7" name="Slide Number Placeholder 6">
            <a:extLst>
              <a:ext uri="{FF2B5EF4-FFF2-40B4-BE49-F238E27FC236}">
                <a16:creationId xmlns:a16="http://schemas.microsoft.com/office/drawing/2014/main" id="{39EADAAC-A929-3DA3-88B1-645AF0347587}"/>
              </a:ext>
            </a:extLst>
          </p:cNvPr>
          <p:cNvSpPr>
            <a:spLocks noGrp="1"/>
          </p:cNvSpPr>
          <p:nvPr>
            <p:ph type="sldNum" sz="quarter" idx="7"/>
          </p:nvPr>
        </p:nvSpPr>
        <p:spPr/>
        <p:txBody>
          <a:bodyPr/>
          <a:lstStyle/>
          <a:p>
            <a:fld id="{81D60167-4931-47E6-BA6A-407CBD079E47}" type="slidenum">
              <a:rPr lang="en-US" spc="-25" dirty="0"/>
              <a:t>55</a:t>
            </a:fld>
            <a:endParaRPr lang="en-US"/>
          </a:p>
        </p:txBody>
      </p:sp>
    </p:spTree>
    <p:extLst>
      <p:ext uri="{BB962C8B-B14F-4D97-AF65-F5344CB8AC3E}">
        <p14:creationId xmlns:p14="http://schemas.microsoft.com/office/powerpoint/2010/main" val="37064888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F333D-3D9D-5ED6-E6CE-52EF69B936D2}"/>
              </a:ext>
            </a:extLst>
          </p:cNvPr>
          <p:cNvSpPr>
            <a:spLocks noGrp="1"/>
          </p:cNvSpPr>
          <p:nvPr>
            <p:ph type="title"/>
          </p:nvPr>
        </p:nvSpPr>
        <p:spPr>
          <a:xfrm>
            <a:off x="477917" y="539861"/>
            <a:ext cx="10621254" cy="751350"/>
          </a:xfrm>
        </p:spPr>
        <p:txBody>
          <a:bodyPr/>
          <a:lstStyle/>
          <a:p>
            <a:r>
              <a:rPr lang="en-US"/>
              <a:t>Released Spring 2023 Online Tests</a:t>
            </a:r>
          </a:p>
        </p:txBody>
      </p:sp>
      <p:sp>
        <p:nvSpPr>
          <p:cNvPr id="3" name="Content Placeholder 2">
            <a:extLst>
              <a:ext uri="{FF2B5EF4-FFF2-40B4-BE49-F238E27FC236}">
                <a16:creationId xmlns:a16="http://schemas.microsoft.com/office/drawing/2014/main" id="{E321E527-BA8C-B31F-8279-1134F82AAFF1}"/>
              </a:ext>
            </a:extLst>
          </p:cNvPr>
          <p:cNvSpPr>
            <a:spLocks noGrp="1"/>
          </p:cNvSpPr>
          <p:nvPr>
            <p:ph idx="1"/>
          </p:nvPr>
        </p:nvSpPr>
        <p:spPr>
          <a:xfrm>
            <a:off x="477917" y="1719471"/>
            <a:ext cx="7268611" cy="3769245"/>
          </a:xfrm>
        </p:spPr>
        <p:txBody>
          <a:bodyPr lIns="91440" tIns="45720" rIns="91440" bIns="45720" anchor="t"/>
          <a:lstStyle/>
          <a:p>
            <a:r>
              <a:rPr lang="en-US"/>
              <a:t>TELPAS Reading and Writing Test for Grades 2, 3, 4-5, 6-7, 8-9, 10-12</a:t>
            </a:r>
          </a:p>
          <a:p>
            <a:r>
              <a:rPr lang="en-US"/>
              <a:t>TELPAS Listening and Speaking Test for Grades 2-3, 4-5, 6-8, 9-12</a:t>
            </a:r>
            <a:endParaRPr lang="en-US">
              <a:cs typeface="Calibri"/>
            </a:endParaRPr>
          </a:p>
          <a:p>
            <a:r>
              <a:rPr lang="en-US"/>
              <a:t>Available in the online testing platform </a:t>
            </a:r>
            <a:endParaRPr lang="en-US">
              <a:cs typeface="Calibri"/>
            </a:endParaRPr>
          </a:p>
          <a:p>
            <a:r>
              <a:rPr lang="en-US"/>
              <a:t>Answer Keys are available on the </a:t>
            </a:r>
            <a:r>
              <a:rPr lang="en-US">
                <a:hlinkClick r:id="rId2"/>
              </a:rPr>
              <a:t>TELPAS Released Test Questions</a:t>
            </a:r>
            <a:r>
              <a:rPr lang="en-US"/>
              <a:t>  webpage</a:t>
            </a:r>
          </a:p>
          <a:p>
            <a:pPr marL="0" indent="0">
              <a:buNone/>
            </a:pPr>
            <a:endParaRPr lang="en-US">
              <a:cs typeface="Calibri"/>
            </a:endParaRPr>
          </a:p>
        </p:txBody>
      </p:sp>
      <p:sp>
        <p:nvSpPr>
          <p:cNvPr id="4" name="Slide Number Placeholder 3">
            <a:extLst>
              <a:ext uri="{FF2B5EF4-FFF2-40B4-BE49-F238E27FC236}">
                <a16:creationId xmlns:a16="http://schemas.microsoft.com/office/drawing/2014/main" id="{422B26C0-7A7C-BC35-509F-AE0B5FA7B3BA}"/>
              </a:ext>
            </a:extLst>
          </p:cNvPr>
          <p:cNvSpPr>
            <a:spLocks noGrp="1"/>
          </p:cNvSpPr>
          <p:nvPr>
            <p:ph type="sldNum" sz="quarter" idx="4"/>
          </p:nvPr>
        </p:nvSpPr>
        <p:spPr/>
        <p:txBody>
          <a:bodyPr/>
          <a:lstStyle/>
          <a:p>
            <a:fld id="{69C126A4-BD19-47E2-8A0E-0DE1B9D8C925}" type="slidenum">
              <a:rPr lang="en-US" smtClean="0"/>
              <a:pPr/>
              <a:t>56</a:t>
            </a:fld>
            <a:endParaRPr lang="en-US"/>
          </a:p>
        </p:txBody>
      </p:sp>
      <p:pic>
        <p:nvPicPr>
          <p:cNvPr id="5" name="object 4" descr="It is a picture of the Practice and Released Tests index card on the Texas Assessment Resources webpage. ">
            <a:extLst>
              <a:ext uri="{FF2B5EF4-FFF2-40B4-BE49-F238E27FC236}">
                <a16:creationId xmlns:a16="http://schemas.microsoft.com/office/drawing/2014/main" id="{14E7EE7E-3FA0-B1CC-8CCE-1647DC3EF0F9}"/>
              </a:ext>
            </a:extLst>
          </p:cNvPr>
          <p:cNvPicPr/>
          <p:nvPr/>
        </p:nvPicPr>
        <p:blipFill>
          <a:blip r:embed="rId3" cstate="print"/>
          <a:stretch>
            <a:fillRect/>
          </a:stretch>
        </p:blipFill>
        <p:spPr>
          <a:xfrm>
            <a:off x="8069257" y="2008713"/>
            <a:ext cx="3599773" cy="3465923"/>
          </a:xfrm>
          <a:prstGeom prst="rect">
            <a:avLst/>
          </a:prstGeom>
        </p:spPr>
      </p:pic>
      <p:sp>
        <p:nvSpPr>
          <p:cNvPr id="6" name="Explosion: 8 Points 5">
            <a:extLst>
              <a:ext uri="{FF2B5EF4-FFF2-40B4-BE49-F238E27FC236}">
                <a16:creationId xmlns:a16="http://schemas.microsoft.com/office/drawing/2014/main" id="{3D983F42-847B-A7D3-BD41-6588D3F21E87}"/>
              </a:ext>
            </a:extLst>
          </p:cNvPr>
          <p:cNvSpPr/>
          <p:nvPr/>
        </p:nvSpPr>
        <p:spPr>
          <a:xfrm rot="626218">
            <a:off x="7164313" y="572864"/>
            <a:ext cx="1157129" cy="1141247"/>
          </a:xfrm>
          <a:prstGeom prst="irregularSeal1">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NEW</a:t>
            </a:r>
          </a:p>
        </p:txBody>
      </p:sp>
    </p:spTree>
    <p:extLst>
      <p:ext uri="{BB962C8B-B14F-4D97-AF65-F5344CB8AC3E}">
        <p14:creationId xmlns:p14="http://schemas.microsoft.com/office/powerpoint/2010/main" val="6806045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5843E-1E27-5677-C158-58A4D5B3ED2C}"/>
              </a:ext>
            </a:extLst>
          </p:cNvPr>
          <p:cNvSpPr>
            <a:spLocks noGrp="1"/>
          </p:cNvSpPr>
          <p:nvPr>
            <p:ph type="title"/>
          </p:nvPr>
        </p:nvSpPr>
        <p:spPr>
          <a:xfrm>
            <a:off x="656351" y="410965"/>
            <a:ext cx="11121657" cy="751350"/>
          </a:xfrm>
        </p:spPr>
        <p:txBody>
          <a:bodyPr>
            <a:normAutofit fontScale="90000"/>
          </a:bodyPr>
          <a:lstStyle/>
          <a:p>
            <a:r>
              <a:rPr lang="en-US">
                <a:cs typeface="Calibri"/>
              </a:rPr>
              <a:t>Released Spring 2023 Online Tests: </a:t>
            </a:r>
            <a:br>
              <a:rPr lang="en-US">
                <a:cs typeface="Calibri"/>
              </a:rPr>
            </a:br>
            <a:r>
              <a:rPr lang="en-US">
                <a:cs typeface="Calibri"/>
              </a:rPr>
              <a:t>Scoring Guides</a:t>
            </a:r>
            <a:endParaRPr lang="en-US"/>
          </a:p>
        </p:txBody>
      </p:sp>
      <p:pic>
        <p:nvPicPr>
          <p:cNvPr id="5" name="Content Placeholder 4" descr="A screenshot of a test&#10;&#10;Description automatically generated">
            <a:extLst>
              <a:ext uri="{FF2B5EF4-FFF2-40B4-BE49-F238E27FC236}">
                <a16:creationId xmlns:a16="http://schemas.microsoft.com/office/drawing/2014/main" id="{45E866D2-B25E-4B6F-B58A-22F79EBA5003}"/>
              </a:ext>
            </a:extLst>
          </p:cNvPr>
          <p:cNvPicPr>
            <a:picLocks noGrp="1" noChangeAspect="1"/>
          </p:cNvPicPr>
          <p:nvPr>
            <p:ph idx="1"/>
          </p:nvPr>
        </p:nvPicPr>
        <p:blipFill>
          <a:blip r:embed="rId2"/>
          <a:stretch>
            <a:fillRect/>
          </a:stretch>
        </p:blipFill>
        <p:spPr>
          <a:xfrm>
            <a:off x="712974" y="1272485"/>
            <a:ext cx="4655526" cy="4574930"/>
          </a:xfrm>
        </p:spPr>
      </p:pic>
      <p:sp>
        <p:nvSpPr>
          <p:cNvPr id="4" name="Slide Number Placeholder 3">
            <a:extLst>
              <a:ext uri="{FF2B5EF4-FFF2-40B4-BE49-F238E27FC236}">
                <a16:creationId xmlns:a16="http://schemas.microsoft.com/office/drawing/2014/main" id="{4683FF12-1DD8-66A3-1BC3-B0EB016CC957}"/>
              </a:ext>
            </a:extLst>
          </p:cNvPr>
          <p:cNvSpPr>
            <a:spLocks noGrp="1"/>
          </p:cNvSpPr>
          <p:nvPr>
            <p:ph type="sldNum" sz="quarter" idx="4"/>
          </p:nvPr>
        </p:nvSpPr>
        <p:spPr/>
        <p:txBody>
          <a:bodyPr/>
          <a:lstStyle/>
          <a:p>
            <a:fld id="{69C126A4-BD19-47E2-8A0E-0DE1B9D8C925}" type="slidenum">
              <a:rPr lang="en-US" smtClean="0"/>
              <a:pPr/>
              <a:t>57</a:t>
            </a:fld>
            <a:endParaRPr lang="en-US"/>
          </a:p>
        </p:txBody>
      </p:sp>
      <p:sp>
        <p:nvSpPr>
          <p:cNvPr id="6" name="TextBox 5">
            <a:extLst>
              <a:ext uri="{FF2B5EF4-FFF2-40B4-BE49-F238E27FC236}">
                <a16:creationId xmlns:a16="http://schemas.microsoft.com/office/drawing/2014/main" id="{BAB19231-5076-3DAB-58F6-8CEE435527CB}"/>
              </a:ext>
            </a:extLst>
          </p:cNvPr>
          <p:cNvSpPr txBox="1"/>
          <p:nvPr/>
        </p:nvSpPr>
        <p:spPr>
          <a:xfrm>
            <a:off x="5591735" y="1899396"/>
            <a:ext cx="5883088"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1682C5"/>
                </a:solidFill>
                <a:cs typeface="Calibri"/>
                <a:hlinkClick r:id="rId3"/>
              </a:rPr>
              <a:t>TELPAS Speaking Scoring Guides and Writing Guides</a:t>
            </a:r>
            <a:r>
              <a:rPr lang="en-US" sz="2800">
                <a:solidFill>
                  <a:srgbClr val="0D6CB9"/>
                </a:solidFill>
                <a:cs typeface="Calibri"/>
              </a:rPr>
              <a:t> provide exemplar student responses to be used alongside the applicable online test.</a:t>
            </a:r>
            <a:endParaRPr lang="en-US"/>
          </a:p>
        </p:txBody>
      </p:sp>
      <p:sp>
        <p:nvSpPr>
          <p:cNvPr id="8" name="Explosion: 8 Points 7">
            <a:extLst>
              <a:ext uri="{FF2B5EF4-FFF2-40B4-BE49-F238E27FC236}">
                <a16:creationId xmlns:a16="http://schemas.microsoft.com/office/drawing/2014/main" id="{991080D9-5780-A872-CE5F-82B1B37CD6AD}"/>
              </a:ext>
            </a:extLst>
          </p:cNvPr>
          <p:cNvSpPr/>
          <p:nvPr/>
        </p:nvSpPr>
        <p:spPr>
          <a:xfrm rot="626218">
            <a:off x="3565328" y="4343902"/>
            <a:ext cx="1157129" cy="1141247"/>
          </a:xfrm>
          <a:prstGeom prst="irregularSeal1">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NEW</a:t>
            </a:r>
          </a:p>
        </p:txBody>
      </p:sp>
    </p:spTree>
    <p:extLst>
      <p:ext uri="{BB962C8B-B14F-4D97-AF65-F5344CB8AC3E}">
        <p14:creationId xmlns:p14="http://schemas.microsoft.com/office/powerpoint/2010/main" val="28899001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C87F5-DAF8-46CF-AB90-DB5E89048554}"/>
              </a:ext>
            </a:extLst>
          </p:cNvPr>
          <p:cNvSpPr>
            <a:spLocks noGrp="1"/>
          </p:cNvSpPr>
          <p:nvPr>
            <p:ph type="title"/>
          </p:nvPr>
        </p:nvSpPr>
        <p:spPr/>
        <p:txBody>
          <a:bodyPr/>
          <a:lstStyle/>
          <a:p>
            <a:r>
              <a:rPr lang="en-US">
                <a:cs typeface="Calibri"/>
              </a:rPr>
              <a:t>TELPAS Released and Practice Tests </a:t>
            </a:r>
            <a:endParaRPr lang="en-US"/>
          </a:p>
        </p:txBody>
      </p:sp>
      <p:pic>
        <p:nvPicPr>
          <p:cNvPr id="6" name="Picture 5" descr="The Practice and Released Tests index card that is accessible on the texas assessment .gov site">
            <a:extLst>
              <a:ext uri="{FF2B5EF4-FFF2-40B4-BE49-F238E27FC236}">
                <a16:creationId xmlns:a16="http://schemas.microsoft.com/office/drawing/2014/main" id="{995AA44A-B75D-4E39-82F2-1D70B01CAFA5}"/>
              </a:ext>
              <a:ext uri="{C183D7F6-B498-43B3-948B-1728B52AA6E4}">
                <adec:decorative xmlns:adec="http://schemas.microsoft.com/office/drawing/2017/decorative" val="0"/>
              </a:ext>
            </a:extLst>
          </p:cNvPr>
          <p:cNvPicPr/>
          <p:nvPr/>
        </p:nvPicPr>
        <p:blipFill rotWithShape="1">
          <a:blip r:embed="rId2"/>
          <a:srcRect l="49078" t="35647" r="26625" b="12373"/>
          <a:stretch/>
        </p:blipFill>
        <p:spPr bwMode="auto">
          <a:xfrm>
            <a:off x="578734" y="904580"/>
            <a:ext cx="2789499" cy="2524420"/>
          </a:xfrm>
          <a:prstGeom prst="rect">
            <a:avLst/>
          </a:prstGeom>
          <a:ln>
            <a:noFill/>
          </a:ln>
          <a:extLst>
            <a:ext uri="{53640926-AAD7-44D8-BBD7-CCE9431645EC}">
              <a14:shadowObscured xmlns:a14="http://schemas.microsoft.com/office/drawing/2010/main"/>
            </a:ext>
          </a:extLst>
        </p:spPr>
      </p:pic>
      <p:pic>
        <p:nvPicPr>
          <p:cNvPr id="13" name="Picture 12" descr="Screenshot of the grade 2 TELPAS Released and Practice Tests screen that lists the TELPAS Writing Sampler, TELPAS Reading released and practice sets, and TELPAS Listening and Speaking released and practice sets">
            <a:extLst>
              <a:ext uri="{FF2B5EF4-FFF2-40B4-BE49-F238E27FC236}">
                <a16:creationId xmlns:a16="http://schemas.microsoft.com/office/drawing/2014/main" id="{E5D91FAB-4A0E-0FED-2CD0-6846DFFFADFE}"/>
              </a:ext>
              <a:ext uri="{C183D7F6-B498-43B3-948B-1728B52AA6E4}">
                <adec:decorative xmlns:adec="http://schemas.microsoft.com/office/drawing/2017/decorative" val="0"/>
              </a:ext>
            </a:extLst>
          </p:cNvPr>
          <p:cNvPicPr>
            <a:picLocks noChangeAspect="1"/>
          </p:cNvPicPr>
          <p:nvPr/>
        </p:nvPicPr>
        <p:blipFill rotWithShape="1">
          <a:blip r:embed="rId3"/>
          <a:srcRect l="8173" t="8853" r="75320" b="18967"/>
          <a:stretch/>
        </p:blipFill>
        <p:spPr bwMode="auto">
          <a:xfrm>
            <a:off x="6772244" y="1845543"/>
            <a:ext cx="4725035" cy="4114800"/>
          </a:xfrm>
          <a:prstGeom prst="rect">
            <a:avLst/>
          </a:prstGeom>
          <a:ln>
            <a:noFill/>
          </a:ln>
          <a:extLst>
            <a:ext uri="{53640926-AAD7-44D8-BBD7-CCE9431645EC}">
              <a14:shadowObscured xmlns:a14="http://schemas.microsoft.com/office/drawing/2010/main"/>
            </a:ext>
          </a:extLst>
        </p:spPr>
      </p:pic>
      <p:sp>
        <p:nvSpPr>
          <p:cNvPr id="5" name="Slide Number Placeholder 4">
            <a:extLst>
              <a:ext uri="{FF2B5EF4-FFF2-40B4-BE49-F238E27FC236}">
                <a16:creationId xmlns:a16="http://schemas.microsoft.com/office/drawing/2014/main" id="{12F1250C-8270-1B48-7755-808C743AD083}"/>
              </a:ext>
            </a:extLst>
          </p:cNvPr>
          <p:cNvSpPr>
            <a:spLocks noGrp="1"/>
          </p:cNvSpPr>
          <p:nvPr>
            <p:ph type="sldNum" sz="quarter" idx="4"/>
          </p:nvPr>
        </p:nvSpPr>
        <p:spPr/>
        <p:txBody>
          <a:bodyPr/>
          <a:lstStyle/>
          <a:p>
            <a:fld id="{69C126A4-BD19-47E2-8A0E-0DE1B9D8C925}" type="slidenum">
              <a:rPr lang="en-US" smtClean="0"/>
              <a:pPr/>
              <a:t>58</a:t>
            </a:fld>
            <a:endParaRPr lang="en-US"/>
          </a:p>
        </p:txBody>
      </p:sp>
      <p:pic>
        <p:nvPicPr>
          <p:cNvPr id="4" name="Picture 6" descr="It is a screenshot of the landing page of the practice and released test webpage. It shows how to select the grade level needed. ">
            <a:extLst>
              <a:ext uri="{FF2B5EF4-FFF2-40B4-BE49-F238E27FC236}">
                <a16:creationId xmlns:a16="http://schemas.microsoft.com/office/drawing/2014/main" id="{54F8298C-E8E8-08F5-8519-C992573B1A55}"/>
              </a:ext>
            </a:extLst>
          </p:cNvPr>
          <p:cNvPicPr>
            <a:picLocks noChangeAspect="1"/>
          </p:cNvPicPr>
          <p:nvPr/>
        </p:nvPicPr>
        <p:blipFill>
          <a:blip r:embed="rId4"/>
          <a:stretch>
            <a:fillRect/>
          </a:stretch>
        </p:blipFill>
        <p:spPr>
          <a:xfrm>
            <a:off x="3228279" y="1539155"/>
            <a:ext cx="3570248" cy="2971228"/>
          </a:xfrm>
          <a:prstGeom prst="rect">
            <a:avLst/>
          </a:prstGeom>
        </p:spPr>
      </p:pic>
      <p:sp>
        <p:nvSpPr>
          <p:cNvPr id="3" name="Arrow: Bent 2">
            <a:extLst>
              <a:ext uri="{FF2B5EF4-FFF2-40B4-BE49-F238E27FC236}">
                <a16:creationId xmlns:a16="http://schemas.microsoft.com/office/drawing/2014/main" id="{B9207911-10E4-4362-B611-9FF63491AF46}"/>
              </a:ext>
              <a:ext uri="{C183D7F6-B498-43B3-948B-1728B52AA6E4}">
                <adec:decorative xmlns:adec="http://schemas.microsoft.com/office/drawing/2017/decorative" val="1"/>
              </a:ext>
            </a:extLst>
          </p:cNvPr>
          <p:cNvSpPr/>
          <p:nvPr/>
        </p:nvSpPr>
        <p:spPr>
          <a:xfrm rot="10800000" flipH="1">
            <a:off x="1678329" y="3428999"/>
            <a:ext cx="1689904" cy="69075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Arrow: Bent 9">
            <a:extLst>
              <a:ext uri="{FF2B5EF4-FFF2-40B4-BE49-F238E27FC236}">
                <a16:creationId xmlns:a16="http://schemas.microsoft.com/office/drawing/2014/main" id="{F32869FA-3CE6-4401-BF95-FEC3873030A8}"/>
              </a:ext>
              <a:ext uri="{C183D7F6-B498-43B3-948B-1728B52AA6E4}">
                <adec:decorative xmlns:adec="http://schemas.microsoft.com/office/drawing/2017/decorative" val="1"/>
              </a:ext>
            </a:extLst>
          </p:cNvPr>
          <p:cNvSpPr/>
          <p:nvPr/>
        </p:nvSpPr>
        <p:spPr>
          <a:xfrm rot="10800000" flipH="1">
            <a:off x="4496218" y="4313044"/>
            <a:ext cx="2188941" cy="690754"/>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951959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F74E3-2169-ECF2-39F9-382C9EFD7A75}"/>
              </a:ext>
            </a:extLst>
          </p:cNvPr>
          <p:cNvSpPr>
            <a:spLocks noGrp="1"/>
          </p:cNvSpPr>
          <p:nvPr>
            <p:ph type="title"/>
          </p:nvPr>
        </p:nvSpPr>
        <p:spPr>
          <a:xfrm>
            <a:off x="614408" y="360058"/>
            <a:ext cx="11121657" cy="751350"/>
          </a:xfrm>
        </p:spPr>
        <p:txBody>
          <a:bodyPr>
            <a:normAutofit fontScale="90000"/>
          </a:bodyPr>
          <a:lstStyle/>
          <a:p>
            <a:r>
              <a:rPr lang="en-US"/>
              <a:t>TELPAS Key Dates for Holistic Rater Training and Administrations</a:t>
            </a:r>
          </a:p>
        </p:txBody>
      </p:sp>
      <p:sp>
        <p:nvSpPr>
          <p:cNvPr id="4" name="Slide Number Placeholder 3">
            <a:extLst>
              <a:ext uri="{FF2B5EF4-FFF2-40B4-BE49-F238E27FC236}">
                <a16:creationId xmlns:a16="http://schemas.microsoft.com/office/drawing/2014/main" id="{8B8D3D15-6DD3-68FB-6B2C-433ED688DB45}"/>
              </a:ext>
            </a:extLst>
          </p:cNvPr>
          <p:cNvSpPr>
            <a:spLocks noGrp="1"/>
          </p:cNvSpPr>
          <p:nvPr>
            <p:ph type="sldNum" sz="quarter" idx="4"/>
          </p:nvPr>
        </p:nvSpPr>
        <p:spPr/>
        <p:txBody>
          <a:bodyPr/>
          <a:lstStyle/>
          <a:p>
            <a:fld id="{69C126A4-BD19-47E2-8A0E-0DE1B9D8C925}" type="slidenum">
              <a:rPr lang="en-US" smtClean="0"/>
              <a:pPr/>
              <a:t>59</a:t>
            </a:fld>
            <a:endParaRPr lang="en-US"/>
          </a:p>
        </p:txBody>
      </p:sp>
      <p:graphicFrame>
        <p:nvGraphicFramePr>
          <p:cNvPr id="5" name="Table 6">
            <a:extLst>
              <a:ext uri="{FF2B5EF4-FFF2-40B4-BE49-F238E27FC236}">
                <a16:creationId xmlns:a16="http://schemas.microsoft.com/office/drawing/2014/main" id="{62FCB834-904A-FB77-E04E-A7E9AAC70050}"/>
              </a:ext>
            </a:extLst>
          </p:cNvPr>
          <p:cNvGraphicFramePr>
            <a:graphicFrameLocks noGrp="1"/>
          </p:cNvGraphicFramePr>
          <p:nvPr>
            <p:ph idx="1"/>
            <p:extLst>
              <p:ext uri="{D42A27DB-BD31-4B8C-83A1-F6EECF244321}">
                <p14:modId xmlns:p14="http://schemas.microsoft.com/office/powerpoint/2010/main" val="3629318787"/>
              </p:ext>
            </p:extLst>
          </p:nvPr>
        </p:nvGraphicFramePr>
        <p:xfrm>
          <a:off x="712788" y="1495425"/>
          <a:ext cx="10623550" cy="3165915"/>
        </p:xfrm>
        <a:graphic>
          <a:graphicData uri="http://schemas.openxmlformats.org/drawingml/2006/table">
            <a:tbl>
              <a:tblPr firstRow="1" bandRow="1">
                <a:tableStyleId>{5C22544A-7EE6-4342-B048-85BDC9FD1C3A}</a:tableStyleId>
              </a:tblPr>
              <a:tblGrid>
                <a:gridCol w="7397069">
                  <a:extLst>
                    <a:ext uri="{9D8B030D-6E8A-4147-A177-3AD203B41FA5}">
                      <a16:colId xmlns:a16="http://schemas.microsoft.com/office/drawing/2014/main" val="2333703296"/>
                    </a:ext>
                  </a:extLst>
                </a:gridCol>
                <a:gridCol w="3226481">
                  <a:extLst>
                    <a:ext uri="{9D8B030D-6E8A-4147-A177-3AD203B41FA5}">
                      <a16:colId xmlns:a16="http://schemas.microsoft.com/office/drawing/2014/main" val="3474020986"/>
                    </a:ext>
                  </a:extLst>
                </a:gridCol>
              </a:tblGrid>
              <a:tr h="6031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TELPAS Assessment Window</a:t>
                      </a:r>
                    </a:p>
                    <a:p>
                      <a:pPr marL="0" marR="0" lvl="0" indent="0" algn="l" rtl="0" eaLnBrk="1" fontAlgn="auto" latinLnBrk="0" hangingPunct="1">
                        <a:lnSpc>
                          <a:spcPct val="100000"/>
                        </a:lnSpc>
                        <a:spcBef>
                          <a:spcPts val="0"/>
                        </a:spcBef>
                        <a:spcAft>
                          <a:spcPts val="0"/>
                        </a:spcAft>
                        <a:buClrTx/>
                        <a:buSzTx/>
                        <a:buFontTx/>
                        <a:buNone/>
                      </a:pPr>
                      <a:r>
                        <a:rPr lang="en-US"/>
                        <a:t>(Grades K-12 Listening, Speaking, Reading and Writing) </a:t>
                      </a:r>
                    </a:p>
                  </a:txBody>
                  <a:tcPr/>
                </a:tc>
                <a:tc>
                  <a:txBody>
                    <a:bodyPr/>
                    <a:lstStyle/>
                    <a:p>
                      <a:r>
                        <a:rPr lang="en-US"/>
                        <a:t>February 19 to March 29</a:t>
                      </a:r>
                    </a:p>
                  </a:txBody>
                  <a:tcPr/>
                </a:tc>
                <a:extLst>
                  <a:ext uri="{0D108BD9-81ED-4DB2-BD59-A6C34878D82A}">
                    <a16:rowId xmlns:a16="http://schemas.microsoft.com/office/drawing/2014/main" val="288472400"/>
                  </a:ext>
                </a:extLst>
              </a:tr>
              <a:tr h="349442">
                <a:tc>
                  <a:txBody>
                    <a:bodyPr/>
                    <a:lstStyle/>
                    <a:p>
                      <a:r>
                        <a:rPr lang="en-US" sz="1800" kern="1200">
                          <a:solidFill>
                            <a:schemeClr val="dk1"/>
                          </a:solidFill>
                          <a:effectLst/>
                          <a:latin typeface="+mn-lt"/>
                          <a:ea typeface="+mn-ea"/>
                          <a:cs typeface="+mn-cs"/>
                        </a:rPr>
                        <a:t>TELPAS online training opens in LMS</a:t>
                      </a:r>
                      <a:endParaRPr lang="en-US"/>
                    </a:p>
                  </a:txBody>
                  <a:tcPr/>
                </a:tc>
                <a:tc>
                  <a:txBody>
                    <a:bodyPr/>
                    <a:lstStyle/>
                    <a:p>
                      <a:r>
                        <a:rPr lang="en-US"/>
                        <a:t>January 8</a:t>
                      </a:r>
                    </a:p>
                  </a:txBody>
                  <a:tcPr/>
                </a:tc>
                <a:extLst>
                  <a:ext uri="{0D108BD9-81ED-4DB2-BD59-A6C34878D82A}">
                    <a16:rowId xmlns:a16="http://schemas.microsoft.com/office/drawing/2014/main" val="665301782"/>
                  </a:ext>
                </a:extLst>
              </a:tr>
              <a:tr h="459649">
                <a:tc>
                  <a:txBody>
                    <a:bodyPr/>
                    <a:lstStyle/>
                    <a:p>
                      <a:r>
                        <a:rPr lang="en-US"/>
                        <a:t>Assembling and Verifying Grades 2–12 Writing Collections course available*</a:t>
                      </a:r>
                    </a:p>
                  </a:txBody>
                  <a:tcPr/>
                </a:tc>
                <a:tc>
                  <a:txBody>
                    <a:bodyPr/>
                    <a:lstStyle/>
                    <a:p>
                      <a:r>
                        <a:rPr lang="en-US"/>
                        <a:t>January 8</a:t>
                      </a:r>
                    </a:p>
                  </a:txBody>
                  <a:tcPr/>
                </a:tc>
                <a:extLst>
                  <a:ext uri="{0D108BD9-81ED-4DB2-BD59-A6C34878D82A}">
                    <a16:rowId xmlns:a16="http://schemas.microsoft.com/office/drawing/2014/main" val="2931314068"/>
                  </a:ext>
                </a:extLst>
              </a:tr>
              <a:tr h="349442">
                <a:tc>
                  <a:txBody>
                    <a:bodyPr/>
                    <a:lstStyle/>
                    <a:p>
                      <a:r>
                        <a:rPr lang="en-US" sz="1800" kern="1200">
                          <a:solidFill>
                            <a:schemeClr val="dk1"/>
                          </a:solidFill>
                          <a:effectLst/>
                          <a:latin typeface="+mn-lt"/>
                          <a:ea typeface="+mn-ea"/>
                          <a:cs typeface="+mn-cs"/>
                        </a:rPr>
                        <a:t>Online basic training courses for new K–1 and 2–12 raters* available</a:t>
                      </a:r>
                      <a:endParaRPr lang="en-US"/>
                    </a:p>
                  </a:txBody>
                  <a:tcPr/>
                </a:tc>
                <a:tc>
                  <a:txBody>
                    <a:bodyPr/>
                    <a:lstStyle/>
                    <a:p>
                      <a:r>
                        <a:rPr lang="en-US"/>
                        <a:t>January 22</a:t>
                      </a:r>
                    </a:p>
                  </a:txBody>
                  <a:tcPr/>
                </a:tc>
                <a:extLst>
                  <a:ext uri="{0D108BD9-81ED-4DB2-BD59-A6C34878D82A}">
                    <a16:rowId xmlns:a16="http://schemas.microsoft.com/office/drawing/2014/main" val="384498057"/>
                  </a:ext>
                </a:extLst>
              </a:tr>
              <a:tr h="349442">
                <a:tc>
                  <a:txBody>
                    <a:bodyPr/>
                    <a:lstStyle/>
                    <a:p>
                      <a:r>
                        <a:rPr lang="en-US"/>
                        <a:t>Calibration window opens for new and returning K-1 and 2-12* raters</a:t>
                      </a:r>
                    </a:p>
                  </a:txBody>
                  <a:tcPr/>
                </a:tc>
                <a:tc>
                  <a:txBody>
                    <a:bodyPr/>
                    <a:lstStyle/>
                    <a:p>
                      <a:r>
                        <a:rPr lang="en-US"/>
                        <a:t>February 5</a:t>
                      </a:r>
                    </a:p>
                  </a:txBody>
                  <a:tcPr/>
                </a:tc>
                <a:extLst>
                  <a:ext uri="{0D108BD9-81ED-4DB2-BD59-A6C34878D82A}">
                    <a16:rowId xmlns:a16="http://schemas.microsoft.com/office/drawing/2014/main" val="1921071463"/>
                  </a:ext>
                </a:extLst>
              </a:tr>
              <a:tr h="349442">
                <a:tc>
                  <a:txBody>
                    <a:bodyPr/>
                    <a:lstStyle/>
                    <a:p>
                      <a:r>
                        <a:rPr lang="en-US" sz="1800" kern="1200">
                          <a:solidFill>
                            <a:schemeClr val="dk1"/>
                          </a:solidFill>
                          <a:effectLst/>
                          <a:latin typeface="+mn-lt"/>
                          <a:ea typeface="+mn-ea"/>
                          <a:cs typeface="+mn-cs"/>
                        </a:rPr>
                        <a:t>Earliest eligibility date for TELPAS writing samples*</a:t>
                      </a:r>
                      <a:endParaRPr lang="en-US"/>
                    </a:p>
                  </a:txBody>
                  <a:tcPr/>
                </a:tc>
                <a:tc>
                  <a:txBody>
                    <a:bodyPr/>
                    <a:lstStyle/>
                    <a:p>
                      <a:r>
                        <a:rPr lang="en-US"/>
                        <a:t>February 5</a:t>
                      </a:r>
                    </a:p>
                  </a:txBody>
                  <a:tcPr/>
                </a:tc>
                <a:extLst>
                  <a:ext uri="{0D108BD9-81ED-4DB2-BD59-A6C34878D82A}">
                    <a16:rowId xmlns:a16="http://schemas.microsoft.com/office/drawing/2014/main" val="3246793807"/>
                  </a:ext>
                </a:extLst>
              </a:tr>
              <a:tr h="60314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*Applicable for 2-12 raters with students with special holistic administration(s)</a:t>
                      </a:r>
                      <a:endParaRPr lang="en-US"/>
                    </a:p>
                  </a:txBody>
                  <a:tcPr anchor="ctr"/>
                </a:tc>
                <a:tc hMerge="1">
                  <a:txBody>
                    <a:bodyPr/>
                    <a:lstStyle/>
                    <a:p>
                      <a:pPr lvl="0">
                        <a:buNone/>
                      </a:pPr>
                      <a:endParaRPr lang="en-US"/>
                    </a:p>
                  </a:txBody>
                  <a:tcPr/>
                </a:tc>
                <a:extLst>
                  <a:ext uri="{0D108BD9-81ED-4DB2-BD59-A6C34878D82A}">
                    <a16:rowId xmlns:a16="http://schemas.microsoft.com/office/drawing/2014/main" val="856524818"/>
                  </a:ext>
                </a:extLst>
              </a:tr>
            </a:tbl>
          </a:graphicData>
        </a:graphic>
      </p:graphicFrame>
    </p:spTree>
    <p:extLst>
      <p:ext uri="{BB962C8B-B14F-4D97-AF65-F5344CB8AC3E}">
        <p14:creationId xmlns:p14="http://schemas.microsoft.com/office/powerpoint/2010/main" val="3780500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9">
            <a:extLst>
              <a:ext uri="{FF2B5EF4-FFF2-40B4-BE49-F238E27FC236}">
                <a16:creationId xmlns:a16="http://schemas.microsoft.com/office/drawing/2014/main" id="{541658D3-D6EE-21A1-DE53-7A85C7AE72FE}"/>
              </a:ext>
            </a:extLst>
          </p:cNvPr>
          <p:cNvGraphicFramePr>
            <a:graphicFrameLocks noGrp="1"/>
          </p:cNvGraphicFramePr>
          <p:nvPr/>
        </p:nvGraphicFramePr>
        <p:xfrm>
          <a:off x="552612" y="1425368"/>
          <a:ext cx="10637742" cy="4507375"/>
        </p:xfrm>
        <a:graphic>
          <a:graphicData uri="http://schemas.openxmlformats.org/drawingml/2006/table">
            <a:tbl>
              <a:tblPr firstRow="1" bandRow="1">
                <a:tableStyleId>{5C22544A-7EE6-4342-B048-85BDC9FD1C3A}</a:tableStyleId>
              </a:tblPr>
              <a:tblGrid>
                <a:gridCol w="5630955">
                  <a:extLst>
                    <a:ext uri="{9D8B030D-6E8A-4147-A177-3AD203B41FA5}">
                      <a16:colId xmlns:a16="http://schemas.microsoft.com/office/drawing/2014/main" val="3174872370"/>
                    </a:ext>
                  </a:extLst>
                </a:gridCol>
                <a:gridCol w="5006787">
                  <a:extLst>
                    <a:ext uri="{9D8B030D-6E8A-4147-A177-3AD203B41FA5}">
                      <a16:colId xmlns:a16="http://schemas.microsoft.com/office/drawing/2014/main" val="2678625149"/>
                    </a:ext>
                  </a:extLst>
                </a:gridCol>
              </a:tblGrid>
              <a:tr h="830523">
                <a:tc>
                  <a:txBody>
                    <a:bodyPr/>
                    <a:lstStyle/>
                    <a:p>
                      <a:endParaRPr lang="en-US">
                        <a:latin typeface="Open Sans" panose="020B0606030504020204" pitchFamily="34" charset="0"/>
                        <a:ea typeface="Open Sans" panose="020B0606030504020204" pitchFamily="34" charset="0"/>
                        <a:cs typeface="Open Sans" panose="020B0606030504020204"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solidFill>
                      <a:schemeClr val="accent1">
                        <a:lumMod val="60000"/>
                        <a:lumOff val="40000"/>
                      </a:schemeClr>
                    </a:solidFill>
                  </a:tcPr>
                </a:tc>
                <a:tc>
                  <a:txBody>
                    <a:bodyPr/>
                    <a:lstStyle/>
                    <a:p>
                      <a:endParaRPr lang="en-US">
                        <a:latin typeface="Open Sans" panose="020B0606030504020204" pitchFamily="34" charset="0"/>
                        <a:ea typeface="Open Sans" panose="020B0606030504020204" pitchFamily="34" charset="0"/>
                        <a:cs typeface="Open Sans" panose="020B0606030504020204" pitchFamily="34" charset="0"/>
                      </a:endParaRPr>
                    </a:p>
                    <a:p>
                      <a:pPr lvl="0">
                        <a:buNone/>
                      </a:pPr>
                      <a:endParaRPr lang="en-US">
                        <a:latin typeface="Open Sans"/>
                        <a:ea typeface="Open Sans"/>
                        <a:cs typeface="Open Sans"/>
                      </a:endParaRPr>
                    </a:p>
                    <a:p>
                      <a:pPr lvl="0">
                        <a:buNone/>
                      </a:pPr>
                      <a:endParaRPr lang="en-US">
                        <a:latin typeface="Open Sans"/>
                        <a:ea typeface="Open Sans"/>
                        <a:cs typeface="Open Sans"/>
                      </a:endParaRPr>
                    </a:p>
                  </a:txBody>
                  <a:tcPr>
                    <a:lnL w="76200" cap="flat" cmpd="sng" algn="ctr">
                      <a:solidFill>
                        <a:schemeClr val="bg1"/>
                      </a:solidFill>
                      <a:prstDash val="solid"/>
                      <a:round/>
                      <a:headEnd type="none" w="med" len="med"/>
                      <a:tailEnd type="none" w="med" len="med"/>
                    </a:lnL>
                    <a:solidFill>
                      <a:schemeClr val="accent1">
                        <a:lumMod val="60000"/>
                        <a:lumOff val="40000"/>
                      </a:schemeClr>
                    </a:solidFill>
                  </a:tcPr>
                </a:tc>
                <a:extLst>
                  <a:ext uri="{0D108BD9-81ED-4DB2-BD59-A6C34878D82A}">
                    <a16:rowId xmlns:a16="http://schemas.microsoft.com/office/drawing/2014/main" val="1588415892"/>
                  </a:ext>
                </a:extLst>
              </a:tr>
              <a:tr h="360416">
                <a:tc>
                  <a:txBody>
                    <a:bodyPr/>
                    <a:lstStyle/>
                    <a:p>
                      <a:pPr algn="ctr"/>
                      <a:r>
                        <a:rPr lang="en-US" sz="2000" b="1">
                          <a:latin typeface="Calibri"/>
                          <a:ea typeface="Open Sans"/>
                          <a:cs typeface="Open Sans"/>
                        </a:rPr>
                        <a:t>WHEN AND WHO</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tcPr>
                </a:tc>
                <a:tc>
                  <a:txBody>
                    <a:bodyPr/>
                    <a:lstStyle/>
                    <a:p>
                      <a:pPr lvl="0" algn="ctr">
                        <a:buNone/>
                      </a:pPr>
                      <a:r>
                        <a:rPr lang="en-US" sz="2000" b="1">
                          <a:latin typeface="Calibri"/>
                          <a:ea typeface="Open Sans"/>
                          <a:cs typeface="Open Sans"/>
                        </a:rPr>
                        <a:t>WHY</a:t>
                      </a:r>
                      <a:endParaRPr lang="en-US" sz="2000">
                        <a:latin typeface="Calibri"/>
                      </a:endParaRPr>
                    </a:p>
                  </a:txBody>
                  <a:tcPr>
                    <a:lnL w="762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52086663"/>
                  </a:ext>
                </a:extLst>
              </a:tr>
              <a:tr h="3196735">
                <a:tc>
                  <a:txBody>
                    <a:bodyPr/>
                    <a:lstStyle/>
                    <a:p>
                      <a:pPr marL="12700" marR="5080">
                        <a:lnSpc>
                          <a:spcPct val="120000"/>
                        </a:lnSpc>
                        <a:spcBef>
                          <a:spcPts val="95"/>
                        </a:spcBef>
                        <a:spcAft>
                          <a:spcPts val="600"/>
                        </a:spcAft>
                      </a:pPr>
                      <a:r>
                        <a:rPr lang="en-US" sz="2000">
                          <a:latin typeface="Calibri"/>
                          <a:ea typeface="Open Sans"/>
                          <a:cs typeface="Open Sans"/>
                        </a:rPr>
                        <a:t>In August 2023, STAAR Alternate 2 Participation Requirements were revised using recommendations and feedback that included the following stakeholders across the state:</a:t>
                      </a:r>
                    </a:p>
                    <a:p>
                      <a:pPr marL="298450" marR="5080" indent="-285750">
                        <a:lnSpc>
                          <a:spcPct val="120000"/>
                        </a:lnSpc>
                        <a:spcBef>
                          <a:spcPts val="95"/>
                        </a:spcBef>
                        <a:buFont typeface="Arial"/>
                        <a:buChar char="•"/>
                      </a:pPr>
                      <a:r>
                        <a:rPr lang="en-US" sz="2000">
                          <a:latin typeface="Calibri"/>
                          <a:ea typeface="Open Sans"/>
                          <a:cs typeface="Open Sans"/>
                        </a:rPr>
                        <a:t>Special</a:t>
                      </a:r>
                      <a:r>
                        <a:rPr lang="en-US" sz="2000" spc="-40">
                          <a:latin typeface="Calibri"/>
                          <a:ea typeface="Open Sans"/>
                          <a:cs typeface="Open Sans"/>
                        </a:rPr>
                        <a:t> </a:t>
                      </a:r>
                      <a:r>
                        <a:rPr lang="en-US" sz="2000">
                          <a:latin typeface="Calibri"/>
                          <a:ea typeface="Open Sans"/>
                          <a:cs typeface="Open Sans"/>
                        </a:rPr>
                        <a:t>education</a:t>
                      </a:r>
                      <a:r>
                        <a:rPr lang="en-US" sz="2000" spc="-70">
                          <a:latin typeface="Calibri"/>
                          <a:ea typeface="Open Sans"/>
                          <a:cs typeface="Open Sans"/>
                        </a:rPr>
                        <a:t> </a:t>
                      </a:r>
                      <a:r>
                        <a:rPr lang="en-US" sz="2000">
                          <a:latin typeface="Calibri"/>
                          <a:ea typeface="Open Sans"/>
                          <a:cs typeface="Open Sans"/>
                        </a:rPr>
                        <a:t>educators</a:t>
                      </a:r>
                      <a:r>
                        <a:rPr lang="en-US" sz="2000" spc="-85">
                          <a:latin typeface="Calibri"/>
                          <a:ea typeface="Open Sans"/>
                          <a:cs typeface="Open Sans"/>
                        </a:rPr>
                        <a:t> </a:t>
                      </a:r>
                      <a:r>
                        <a:rPr lang="en-US" sz="2000">
                          <a:latin typeface="Calibri"/>
                          <a:ea typeface="Open Sans"/>
                          <a:cs typeface="Open Sans"/>
                        </a:rPr>
                        <a:t>and</a:t>
                      </a:r>
                      <a:r>
                        <a:rPr lang="en-US" sz="2000" spc="-95">
                          <a:latin typeface="Calibri"/>
                          <a:ea typeface="Open Sans"/>
                          <a:cs typeface="Open Sans"/>
                        </a:rPr>
                        <a:t> </a:t>
                      </a:r>
                      <a:r>
                        <a:rPr lang="en-US" sz="2000" spc="-10">
                          <a:latin typeface="Calibri"/>
                          <a:ea typeface="Open Sans"/>
                          <a:cs typeface="Open Sans"/>
                        </a:rPr>
                        <a:t>administrators</a:t>
                      </a:r>
                    </a:p>
                    <a:p>
                      <a:pPr marL="298450" marR="5080" indent="-285750">
                        <a:lnSpc>
                          <a:spcPct val="120000"/>
                        </a:lnSpc>
                        <a:spcBef>
                          <a:spcPts val="95"/>
                        </a:spcBef>
                        <a:buFont typeface="Arial"/>
                        <a:buChar char="•"/>
                      </a:pPr>
                      <a:r>
                        <a:rPr lang="en-US" sz="2000">
                          <a:latin typeface="Calibri"/>
                          <a:ea typeface="Open Sans"/>
                          <a:cs typeface="Open Sans"/>
                        </a:rPr>
                        <a:t>ESC</a:t>
                      </a:r>
                      <a:r>
                        <a:rPr lang="en-US" sz="2000" spc="-60">
                          <a:latin typeface="Calibri"/>
                          <a:ea typeface="Open Sans"/>
                          <a:cs typeface="Open Sans"/>
                        </a:rPr>
                        <a:t> </a:t>
                      </a:r>
                      <a:r>
                        <a:rPr lang="en-US" sz="2000" spc="-10">
                          <a:latin typeface="Calibri"/>
                          <a:ea typeface="Open Sans"/>
                          <a:cs typeface="Open Sans"/>
                        </a:rPr>
                        <a:t>administrators and specialists</a:t>
                      </a:r>
                    </a:p>
                    <a:p>
                      <a:pPr marL="298450" marR="5080" indent="-285750">
                        <a:lnSpc>
                          <a:spcPct val="120000"/>
                        </a:lnSpc>
                        <a:spcBef>
                          <a:spcPts val="95"/>
                        </a:spcBef>
                        <a:buFont typeface="Arial"/>
                        <a:buChar char="•"/>
                      </a:pPr>
                      <a:r>
                        <a:rPr lang="en-US" sz="2000">
                          <a:solidFill>
                            <a:schemeClr val="tx1"/>
                          </a:solidFill>
                          <a:latin typeface="Calibri"/>
                          <a:ea typeface="Open Sans"/>
                          <a:cs typeface="Open Sans"/>
                        </a:rPr>
                        <a:t>Special education advocates</a:t>
                      </a:r>
                      <a:endParaRPr lang="en-US" sz="2000" spc="-10">
                        <a:solidFill>
                          <a:schemeClr val="tx1"/>
                        </a:solidFill>
                        <a:latin typeface="Calibri"/>
                        <a:ea typeface="Open Sans"/>
                        <a:cs typeface="Open Sans"/>
                      </a:endParaRPr>
                    </a:p>
                    <a:p>
                      <a:pPr marL="298450" marR="5080" indent="-285750">
                        <a:lnSpc>
                          <a:spcPct val="120000"/>
                        </a:lnSpc>
                        <a:spcBef>
                          <a:spcPts val="95"/>
                        </a:spcBef>
                        <a:buFont typeface="Arial"/>
                        <a:buChar char="•"/>
                      </a:pPr>
                      <a:r>
                        <a:rPr lang="en-US" sz="2000">
                          <a:latin typeface="Calibri"/>
                          <a:ea typeface="Open Sans"/>
                          <a:cs typeface="Open Sans"/>
                        </a:rPr>
                        <a:t>TEA</a:t>
                      </a:r>
                      <a:r>
                        <a:rPr lang="en-US" sz="2000" spc="-135">
                          <a:latin typeface="Calibri"/>
                          <a:ea typeface="Open Sans"/>
                          <a:cs typeface="Open Sans"/>
                        </a:rPr>
                        <a:t> </a:t>
                      </a:r>
                      <a:r>
                        <a:rPr lang="en-US" sz="2000">
                          <a:latin typeface="Calibri"/>
                          <a:ea typeface="Open Sans"/>
                          <a:cs typeface="Open Sans"/>
                        </a:rPr>
                        <a:t>Special</a:t>
                      </a:r>
                      <a:r>
                        <a:rPr lang="en-US" sz="2000" spc="-40">
                          <a:latin typeface="Calibri"/>
                          <a:ea typeface="Open Sans"/>
                          <a:cs typeface="Open Sans"/>
                        </a:rPr>
                        <a:t> </a:t>
                      </a:r>
                      <a:r>
                        <a:rPr lang="en-US" sz="2000">
                          <a:latin typeface="Calibri"/>
                          <a:ea typeface="Open Sans"/>
                          <a:cs typeface="Open Sans"/>
                        </a:rPr>
                        <a:t>Populations</a:t>
                      </a:r>
                      <a:r>
                        <a:rPr lang="en-US" sz="2000" spc="-65">
                          <a:latin typeface="Calibri"/>
                          <a:ea typeface="Open Sans"/>
                          <a:cs typeface="Open Sans"/>
                        </a:rPr>
                        <a:t> </a:t>
                      </a:r>
                      <a:r>
                        <a:rPr lang="en-US" sz="2000" spc="-10">
                          <a:latin typeface="Calibri"/>
                          <a:ea typeface="Open Sans"/>
                          <a:cs typeface="Open Sans"/>
                        </a:rPr>
                        <a:t>personnel</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tcPr>
                </a:tc>
                <a:tc>
                  <a:txBody>
                    <a:bodyPr/>
                    <a:lstStyle/>
                    <a:p>
                      <a:pPr>
                        <a:spcBef>
                          <a:spcPts val="1200"/>
                        </a:spcBef>
                        <a:spcAft>
                          <a:spcPts val="600"/>
                        </a:spcAft>
                      </a:pPr>
                      <a:r>
                        <a:rPr lang="en-US" sz="2000">
                          <a:latin typeface="Calibri"/>
                          <a:ea typeface="Open Sans"/>
                          <a:cs typeface="Open Sans"/>
                        </a:rPr>
                        <a:t>The purpose of revising the participation requirements was </a:t>
                      </a:r>
                    </a:p>
                    <a:p>
                      <a:pPr marL="285750" indent="-285750">
                        <a:buFont typeface="Arial"/>
                        <a:buChar char="•"/>
                      </a:pPr>
                      <a:r>
                        <a:rPr lang="en-US" sz="2000">
                          <a:solidFill>
                            <a:schemeClr val="tx1"/>
                          </a:solidFill>
                          <a:latin typeface="Calibri"/>
                          <a:ea typeface="Open Sans"/>
                          <a:cs typeface="Open Sans"/>
                        </a:rPr>
                        <a:t>to clarify the scope of students that are assessed with STAAR Alternate 2, and</a:t>
                      </a:r>
                    </a:p>
                    <a:p>
                      <a:pPr marL="285750" indent="-285750">
                        <a:buFont typeface="Arial"/>
                        <a:buChar char="•"/>
                      </a:pPr>
                      <a:r>
                        <a:rPr lang="en-US" sz="2000">
                          <a:solidFill>
                            <a:schemeClr val="tx1"/>
                          </a:solidFill>
                          <a:latin typeface="Calibri"/>
                          <a:ea typeface="Open Sans"/>
                          <a:cs typeface="Open Sans"/>
                        </a:rPr>
                        <a:t>to satisfy the Every Student Succeeds Act (ESSA) requirements.</a:t>
                      </a:r>
                    </a:p>
                    <a:p>
                      <a:pPr marL="0" indent="0">
                        <a:buFont typeface="Arial"/>
                        <a:buNone/>
                      </a:pPr>
                      <a:endParaRPr lang="en-US" sz="2000">
                        <a:latin typeface="Calibri"/>
                        <a:ea typeface="Open Sans"/>
                        <a:cs typeface="Open Sans"/>
                      </a:endParaRPr>
                    </a:p>
                  </a:txBody>
                  <a:tcPr>
                    <a:lnL w="762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499850569"/>
                  </a:ext>
                </a:extLst>
              </a:tr>
            </a:tbl>
          </a:graphicData>
        </a:graphic>
      </p:graphicFrame>
      <p:sp>
        <p:nvSpPr>
          <p:cNvPr id="2" name="Title 1">
            <a:extLst>
              <a:ext uri="{FF2B5EF4-FFF2-40B4-BE49-F238E27FC236}">
                <a16:creationId xmlns:a16="http://schemas.microsoft.com/office/drawing/2014/main" id="{FEBE007A-EBA7-0547-AFC5-48F8417145C7}"/>
              </a:ext>
            </a:extLst>
          </p:cNvPr>
          <p:cNvSpPr>
            <a:spLocks noGrp="1"/>
          </p:cNvSpPr>
          <p:nvPr>
            <p:ph type="title"/>
          </p:nvPr>
        </p:nvSpPr>
        <p:spPr>
          <a:xfrm>
            <a:off x="535171" y="514304"/>
            <a:ext cx="11121657" cy="751350"/>
          </a:xfrm>
        </p:spPr>
        <p:txBody>
          <a:bodyPr vert="horz" lIns="91440" tIns="45720" rIns="91440" bIns="45720" rtlCol="0" anchor="ctr">
            <a:noAutofit/>
          </a:bodyPr>
          <a:lstStyle/>
          <a:p>
            <a:r>
              <a:rPr lang="en-US"/>
              <a:t>Revised STAAR Alternate 2 Participation Requirements</a:t>
            </a:r>
            <a:br>
              <a:rPr lang="en-US"/>
            </a:br>
            <a:endParaRPr lang="en-US">
              <a:cs typeface="Calibri"/>
            </a:endParaRPr>
          </a:p>
        </p:txBody>
      </p:sp>
      <p:sp>
        <p:nvSpPr>
          <p:cNvPr id="8" name="Slide Number Placeholder 7">
            <a:extLst>
              <a:ext uri="{FF2B5EF4-FFF2-40B4-BE49-F238E27FC236}">
                <a16:creationId xmlns:a16="http://schemas.microsoft.com/office/drawing/2014/main" id="{3F4F7950-E3B5-4D8F-9A8D-0AC421F26581}"/>
              </a:ext>
            </a:extLst>
          </p:cNvPr>
          <p:cNvSpPr>
            <a:spLocks noGrp="1"/>
          </p:cNvSpPr>
          <p:nvPr>
            <p:ph type="sldNum" sz="quarter" idx="4"/>
          </p:nvPr>
        </p:nvSpPr>
        <p:spPr/>
        <p:txBody>
          <a:bodyPr/>
          <a:lstStyle/>
          <a:p>
            <a:fld id="{69C126A4-BD19-47E2-8A0E-0DE1B9D8C925}" type="slidenum">
              <a:rPr lang="en-US" smtClean="0"/>
              <a:pPr/>
              <a:t>6</a:t>
            </a:fld>
            <a:endParaRPr lang="en-US"/>
          </a:p>
        </p:txBody>
      </p:sp>
      <p:sp>
        <p:nvSpPr>
          <p:cNvPr id="24" name="object 6">
            <a:extLst>
              <a:ext uri="{FF2B5EF4-FFF2-40B4-BE49-F238E27FC236}">
                <a16:creationId xmlns:a16="http://schemas.microsoft.com/office/drawing/2014/main" id="{4B2D5633-C8F6-C24D-BEF6-0E529BCAA40B}"/>
              </a:ext>
            </a:extLst>
          </p:cNvPr>
          <p:cNvSpPr/>
          <p:nvPr/>
        </p:nvSpPr>
        <p:spPr>
          <a:xfrm>
            <a:off x="8126628" y="1497226"/>
            <a:ext cx="1088459" cy="732129"/>
          </a:xfrm>
          <a:custGeom>
            <a:avLst/>
            <a:gdLst/>
            <a:ahLst/>
            <a:cxnLst/>
            <a:rect l="l" t="t" r="r" b="b"/>
            <a:pathLst>
              <a:path w="3485515" h="3299460">
                <a:moveTo>
                  <a:pt x="3164437" y="2886564"/>
                </a:moveTo>
                <a:lnTo>
                  <a:pt x="3164437" y="2794927"/>
                </a:lnTo>
                <a:lnTo>
                  <a:pt x="2980991" y="2794927"/>
                </a:lnTo>
                <a:lnTo>
                  <a:pt x="2980991" y="1237099"/>
                </a:lnTo>
                <a:lnTo>
                  <a:pt x="3164437" y="1237099"/>
                </a:lnTo>
                <a:lnTo>
                  <a:pt x="3164437" y="1145462"/>
                </a:lnTo>
                <a:lnTo>
                  <a:pt x="3302021" y="1145462"/>
                </a:lnTo>
                <a:lnTo>
                  <a:pt x="3302021" y="870551"/>
                </a:lnTo>
                <a:lnTo>
                  <a:pt x="3164437" y="870551"/>
                </a:lnTo>
                <a:lnTo>
                  <a:pt x="1742733" y="0"/>
                </a:lnTo>
                <a:lnTo>
                  <a:pt x="321029" y="870551"/>
                </a:lnTo>
                <a:lnTo>
                  <a:pt x="183445" y="870551"/>
                </a:lnTo>
                <a:lnTo>
                  <a:pt x="183445" y="1145462"/>
                </a:lnTo>
                <a:lnTo>
                  <a:pt x="321029" y="1145462"/>
                </a:lnTo>
                <a:lnTo>
                  <a:pt x="321029" y="1237099"/>
                </a:lnTo>
                <a:lnTo>
                  <a:pt x="504475" y="1237099"/>
                </a:lnTo>
                <a:lnTo>
                  <a:pt x="504475" y="2794927"/>
                </a:lnTo>
                <a:lnTo>
                  <a:pt x="321029" y="2794927"/>
                </a:lnTo>
                <a:lnTo>
                  <a:pt x="321029" y="2886564"/>
                </a:lnTo>
                <a:lnTo>
                  <a:pt x="0" y="3115657"/>
                </a:lnTo>
                <a:lnTo>
                  <a:pt x="0" y="3298931"/>
                </a:lnTo>
                <a:lnTo>
                  <a:pt x="1742733" y="3298931"/>
                </a:lnTo>
                <a:lnTo>
                  <a:pt x="3485467" y="3298931"/>
                </a:lnTo>
                <a:lnTo>
                  <a:pt x="3485467" y="3115657"/>
                </a:lnTo>
                <a:lnTo>
                  <a:pt x="3164437" y="2886564"/>
                </a:lnTo>
                <a:close/>
              </a:path>
              <a:path w="3485515" h="3299460">
                <a:moveTo>
                  <a:pt x="1054812" y="2794927"/>
                </a:moveTo>
                <a:lnTo>
                  <a:pt x="779643" y="2794927"/>
                </a:lnTo>
                <a:lnTo>
                  <a:pt x="779643" y="1237099"/>
                </a:lnTo>
                <a:lnTo>
                  <a:pt x="1054812" y="1237099"/>
                </a:lnTo>
                <a:lnTo>
                  <a:pt x="1054812" y="2794927"/>
                </a:lnTo>
                <a:close/>
              </a:path>
              <a:path w="3485515" h="3299460">
                <a:moveTo>
                  <a:pt x="1605149" y="2794927"/>
                </a:moveTo>
                <a:lnTo>
                  <a:pt x="1329980" y="2794927"/>
                </a:lnTo>
                <a:lnTo>
                  <a:pt x="1329980" y="1237099"/>
                </a:lnTo>
                <a:lnTo>
                  <a:pt x="1605149" y="1237099"/>
                </a:lnTo>
                <a:lnTo>
                  <a:pt x="1605149" y="2794927"/>
                </a:lnTo>
                <a:close/>
              </a:path>
              <a:path w="3485515" h="3299460">
                <a:moveTo>
                  <a:pt x="1696872" y="778914"/>
                </a:moveTo>
                <a:lnTo>
                  <a:pt x="1648250" y="772338"/>
                </a:lnTo>
                <a:lnTo>
                  <a:pt x="1604469" y="753798"/>
                </a:lnTo>
                <a:lnTo>
                  <a:pt x="1567313" y="725077"/>
                </a:lnTo>
                <a:lnTo>
                  <a:pt x="1538565" y="687956"/>
                </a:lnTo>
                <a:lnTo>
                  <a:pt x="1520008" y="644216"/>
                </a:lnTo>
                <a:lnTo>
                  <a:pt x="1513426" y="595640"/>
                </a:lnTo>
                <a:lnTo>
                  <a:pt x="1520008" y="547064"/>
                </a:lnTo>
                <a:lnTo>
                  <a:pt x="1538565" y="503324"/>
                </a:lnTo>
                <a:lnTo>
                  <a:pt x="1567313" y="466203"/>
                </a:lnTo>
                <a:lnTo>
                  <a:pt x="1604469" y="437481"/>
                </a:lnTo>
                <a:lnTo>
                  <a:pt x="1648250" y="418942"/>
                </a:lnTo>
                <a:lnTo>
                  <a:pt x="1696872" y="412366"/>
                </a:lnTo>
                <a:lnTo>
                  <a:pt x="1745493" y="418942"/>
                </a:lnTo>
                <a:lnTo>
                  <a:pt x="1789274" y="437481"/>
                </a:lnTo>
                <a:lnTo>
                  <a:pt x="1826430" y="466203"/>
                </a:lnTo>
                <a:lnTo>
                  <a:pt x="1855179" y="503324"/>
                </a:lnTo>
                <a:lnTo>
                  <a:pt x="1873735" y="547064"/>
                </a:lnTo>
                <a:lnTo>
                  <a:pt x="1880317" y="595640"/>
                </a:lnTo>
                <a:lnTo>
                  <a:pt x="1873735" y="644216"/>
                </a:lnTo>
                <a:lnTo>
                  <a:pt x="1855179" y="687956"/>
                </a:lnTo>
                <a:lnTo>
                  <a:pt x="1826430" y="725077"/>
                </a:lnTo>
                <a:lnTo>
                  <a:pt x="1789274" y="753798"/>
                </a:lnTo>
                <a:lnTo>
                  <a:pt x="1745493" y="772338"/>
                </a:lnTo>
                <a:lnTo>
                  <a:pt x="1696872" y="778914"/>
                </a:lnTo>
                <a:close/>
              </a:path>
              <a:path w="3485515" h="3299460">
                <a:moveTo>
                  <a:pt x="2155486" y="2794927"/>
                </a:moveTo>
                <a:lnTo>
                  <a:pt x="1880317" y="2794927"/>
                </a:lnTo>
                <a:lnTo>
                  <a:pt x="1880317" y="1237099"/>
                </a:lnTo>
                <a:lnTo>
                  <a:pt x="2155486" y="1237099"/>
                </a:lnTo>
                <a:lnTo>
                  <a:pt x="2155486" y="2794927"/>
                </a:lnTo>
                <a:close/>
              </a:path>
              <a:path w="3485515" h="3299460">
                <a:moveTo>
                  <a:pt x="2705823" y="2794927"/>
                </a:moveTo>
                <a:lnTo>
                  <a:pt x="2430654" y="2794927"/>
                </a:lnTo>
                <a:lnTo>
                  <a:pt x="2430654" y="1237099"/>
                </a:lnTo>
                <a:lnTo>
                  <a:pt x="2705823" y="1237099"/>
                </a:lnTo>
                <a:lnTo>
                  <a:pt x="2705823" y="2794927"/>
                </a:lnTo>
                <a:close/>
              </a:path>
            </a:pathLst>
          </a:custGeom>
          <a:solidFill>
            <a:schemeClr val="accent1">
              <a:lumMod val="75000"/>
            </a:schemeClr>
          </a:solidFill>
          <a:ln w="45839">
            <a:solidFill>
              <a:srgbClr val="1A6CB6"/>
            </a:solidFill>
          </a:ln>
        </p:spPr>
        <p:txBody>
          <a:bodyPr wrap="square" lIns="0" tIns="0" rIns="0" bIns="0" rtlCol="0"/>
          <a:lstStyle/>
          <a:p>
            <a:endParaRPr/>
          </a:p>
        </p:txBody>
      </p:sp>
      <p:grpSp>
        <p:nvGrpSpPr>
          <p:cNvPr id="39" name="object 3">
            <a:extLst>
              <a:ext uri="{FF2B5EF4-FFF2-40B4-BE49-F238E27FC236}">
                <a16:creationId xmlns:a16="http://schemas.microsoft.com/office/drawing/2014/main" id="{F6AB2455-F009-7E8A-6F04-10297F9BB3DA}"/>
              </a:ext>
            </a:extLst>
          </p:cNvPr>
          <p:cNvGrpSpPr/>
          <p:nvPr/>
        </p:nvGrpSpPr>
        <p:grpSpPr>
          <a:xfrm>
            <a:off x="2598840" y="1492603"/>
            <a:ext cx="880427" cy="784077"/>
            <a:chOff x="365759" y="2492359"/>
            <a:chExt cx="3675990" cy="3501914"/>
          </a:xfrm>
        </p:grpSpPr>
        <p:sp>
          <p:nvSpPr>
            <p:cNvPr id="26" name="object 4">
              <a:extLst>
                <a:ext uri="{FF2B5EF4-FFF2-40B4-BE49-F238E27FC236}">
                  <a16:creationId xmlns:a16="http://schemas.microsoft.com/office/drawing/2014/main" id="{6737FCD0-7FA3-0D32-673F-2180712022C4}"/>
                </a:ext>
              </a:extLst>
            </p:cNvPr>
            <p:cNvSpPr/>
            <p:nvPr/>
          </p:nvSpPr>
          <p:spPr>
            <a:xfrm>
              <a:off x="365759" y="2492359"/>
              <a:ext cx="3675987" cy="3501914"/>
            </a:xfrm>
            <a:custGeom>
              <a:avLst/>
              <a:gdLst/>
              <a:ahLst/>
              <a:cxnLst/>
              <a:rect l="l" t="t" r="r" b="b"/>
              <a:pathLst>
                <a:path w="3918585" h="3918585">
                  <a:moveTo>
                    <a:pt x="3918204" y="0"/>
                  </a:moveTo>
                  <a:lnTo>
                    <a:pt x="0" y="0"/>
                  </a:lnTo>
                  <a:lnTo>
                    <a:pt x="0" y="3918204"/>
                  </a:lnTo>
                  <a:lnTo>
                    <a:pt x="3918204" y="3918204"/>
                  </a:lnTo>
                  <a:lnTo>
                    <a:pt x="3918204" y="0"/>
                  </a:lnTo>
                  <a:close/>
                </a:path>
              </a:pathLst>
            </a:custGeom>
            <a:solidFill>
              <a:srgbClr val="0D6CB8"/>
            </a:solidFill>
          </p:spPr>
          <p:txBody>
            <a:bodyPr wrap="square" lIns="0" tIns="0" rIns="0" bIns="0" rtlCol="0"/>
            <a:lstStyle/>
            <a:p>
              <a:endParaRPr/>
            </a:p>
          </p:txBody>
        </p:sp>
        <p:sp>
          <p:nvSpPr>
            <p:cNvPr id="27" name="object 5">
              <a:extLst>
                <a:ext uri="{FF2B5EF4-FFF2-40B4-BE49-F238E27FC236}">
                  <a16:creationId xmlns:a16="http://schemas.microsoft.com/office/drawing/2014/main" id="{2202CE09-BED4-FEDB-D652-9D588DE260AC}"/>
                </a:ext>
              </a:extLst>
            </p:cNvPr>
            <p:cNvSpPr/>
            <p:nvPr/>
          </p:nvSpPr>
          <p:spPr>
            <a:xfrm>
              <a:off x="1012060" y="2996751"/>
              <a:ext cx="727710" cy="727710"/>
            </a:xfrm>
            <a:custGeom>
              <a:avLst/>
              <a:gdLst/>
              <a:ahLst/>
              <a:cxnLst/>
              <a:rect l="l" t="t" r="r" b="b"/>
              <a:pathLst>
                <a:path w="727710" h="727710">
                  <a:moveTo>
                    <a:pt x="363544" y="727156"/>
                  </a:moveTo>
                  <a:lnTo>
                    <a:pt x="314210" y="723837"/>
                  </a:lnTo>
                  <a:lnTo>
                    <a:pt x="266894" y="714170"/>
                  </a:lnTo>
                  <a:lnTo>
                    <a:pt x="222029" y="698586"/>
                  </a:lnTo>
                  <a:lnTo>
                    <a:pt x="180048" y="677521"/>
                  </a:lnTo>
                  <a:lnTo>
                    <a:pt x="141385" y="651405"/>
                  </a:lnTo>
                  <a:lnTo>
                    <a:pt x="106473" y="620673"/>
                  </a:lnTo>
                  <a:lnTo>
                    <a:pt x="75743" y="585757"/>
                  </a:lnTo>
                  <a:lnTo>
                    <a:pt x="49630" y="547090"/>
                  </a:lnTo>
                  <a:lnTo>
                    <a:pt x="28566" y="505106"/>
                  </a:lnTo>
                  <a:lnTo>
                    <a:pt x="12984" y="460237"/>
                  </a:lnTo>
                  <a:lnTo>
                    <a:pt x="3318" y="412917"/>
                  </a:lnTo>
                  <a:lnTo>
                    <a:pt x="0" y="363578"/>
                  </a:lnTo>
                  <a:lnTo>
                    <a:pt x="3318" y="314239"/>
                  </a:lnTo>
                  <a:lnTo>
                    <a:pt x="12984" y="266918"/>
                  </a:lnTo>
                  <a:lnTo>
                    <a:pt x="28566" y="222049"/>
                  </a:lnTo>
                  <a:lnTo>
                    <a:pt x="49630" y="180065"/>
                  </a:lnTo>
                  <a:lnTo>
                    <a:pt x="75743" y="141398"/>
                  </a:lnTo>
                  <a:lnTo>
                    <a:pt x="106473" y="106482"/>
                  </a:lnTo>
                  <a:lnTo>
                    <a:pt x="141385" y="75750"/>
                  </a:lnTo>
                  <a:lnTo>
                    <a:pt x="180048" y="49635"/>
                  </a:lnTo>
                  <a:lnTo>
                    <a:pt x="222029" y="28569"/>
                  </a:lnTo>
                  <a:lnTo>
                    <a:pt x="266894" y="12986"/>
                  </a:lnTo>
                  <a:lnTo>
                    <a:pt x="314210" y="3318"/>
                  </a:lnTo>
                  <a:lnTo>
                    <a:pt x="363544" y="0"/>
                  </a:lnTo>
                  <a:lnTo>
                    <a:pt x="412879" y="3318"/>
                  </a:lnTo>
                  <a:lnTo>
                    <a:pt x="460195" y="12986"/>
                  </a:lnTo>
                  <a:lnTo>
                    <a:pt x="505060" y="28569"/>
                  </a:lnTo>
                  <a:lnTo>
                    <a:pt x="547040" y="49635"/>
                  </a:lnTo>
                  <a:lnTo>
                    <a:pt x="585703" y="75750"/>
                  </a:lnTo>
                  <a:lnTo>
                    <a:pt x="620616" y="106482"/>
                  </a:lnTo>
                  <a:lnTo>
                    <a:pt x="651345" y="141398"/>
                  </a:lnTo>
                  <a:lnTo>
                    <a:pt x="677458" y="180065"/>
                  </a:lnTo>
                  <a:lnTo>
                    <a:pt x="698522" y="222049"/>
                  </a:lnTo>
                  <a:lnTo>
                    <a:pt x="714104" y="266918"/>
                  </a:lnTo>
                  <a:lnTo>
                    <a:pt x="723771" y="314239"/>
                  </a:lnTo>
                  <a:lnTo>
                    <a:pt x="727089" y="363578"/>
                  </a:lnTo>
                  <a:lnTo>
                    <a:pt x="723771" y="412917"/>
                  </a:lnTo>
                  <a:lnTo>
                    <a:pt x="714104" y="460237"/>
                  </a:lnTo>
                  <a:lnTo>
                    <a:pt x="698522" y="505106"/>
                  </a:lnTo>
                  <a:lnTo>
                    <a:pt x="677458" y="547090"/>
                  </a:lnTo>
                  <a:lnTo>
                    <a:pt x="651345" y="585757"/>
                  </a:lnTo>
                  <a:lnTo>
                    <a:pt x="620616" y="620673"/>
                  </a:lnTo>
                  <a:lnTo>
                    <a:pt x="585703" y="651405"/>
                  </a:lnTo>
                  <a:lnTo>
                    <a:pt x="547040" y="677521"/>
                  </a:lnTo>
                  <a:lnTo>
                    <a:pt x="505060" y="698586"/>
                  </a:lnTo>
                  <a:lnTo>
                    <a:pt x="460195" y="714170"/>
                  </a:lnTo>
                  <a:lnTo>
                    <a:pt x="412879" y="723837"/>
                  </a:lnTo>
                  <a:lnTo>
                    <a:pt x="363544" y="727156"/>
                  </a:lnTo>
                  <a:close/>
                </a:path>
              </a:pathLst>
            </a:custGeom>
            <a:solidFill>
              <a:srgbClr val="FFFFFF"/>
            </a:solidFill>
          </p:spPr>
          <p:txBody>
            <a:bodyPr wrap="square" lIns="0" tIns="0" rIns="0" bIns="0" rtlCol="0"/>
            <a:lstStyle/>
            <a:p>
              <a:endParaRPr/>
            </a:p>
          </p:txBody>
        </p:sp>
        <p:sp>
          <p:nvSpPr>
            <p:cNvPr id="28" name="object 6">
              <a:extLst>
                <a:ext uri="{FF2B5EF4-FFF2-40B4-BE49-F238E27FC236}">
                  <a16:creationId xmlns:a16="http://schemas.microsoft.com/office/drawing/2014/main" id="{EDBB16C0-3E2B-2610-88D5-7C6D85A5DDF9}"/>
                </a:ext>
              </a:extLst>
            </p:cNvPr>
            <p:cNvSpPr/>
            <p:nvPr/>
          </p:nvSpPr>
          <p:spPr>
            <a:xfrm>
              <a:off x="1012060" y="2996751"/>
              <a:ext cx="727710" cy="727710"/>
            </a:xfrm>
            <a:custGeom>
              <a:avLst/>
              <a:gdLst/>
              <a:ahLst/>
              <a:cxnLst/>
              <a:rect l="l" t="t" r="r" b="b"/>
              <a:pathLst>
                <a:path w="727710" h="727710">
                  <a:moveTo>
                    <a:pt x="727089" y="363578"/>
                  </a:moveTo>
                  <a:lnTo>
                    <a:pt x="723771" y="412917"/>
                  </a:lnTo>
                  <a:lnTo>
                    <a:pt x="714104" y="460237"/>
                  </a:lnTo>
                  <a:lnTo>
                    <a:pt x="698522" y="505106"/>
                  </a:lnTo>
                  <a:lnTo>
                    <a:pt x="677458" y="547090"/>
                  </a:lnTo>
                  <a:lnTo>
                    <a:pt x="651345" y="585757"/>
                  </a:lnTo>
                  <a:lnTo>
                    <a:pt x="620616" y="620673"/>
                  </a:lnTo>
                  <a:lnTo>
                    <a:pt x="585703" y="651405"/>
                  </a:lnTo>
                  <a:lnTo>
                    <a:pt x="547040" y="677521"/>
                  </a:lnTo>
                  <a:lnTo>
                    <a:pt x="505060" y="698586"/>
                  </a:lnTo>
                  <a:lnTo>
                    <a:pt x="460195" y="714170"/>
                  </a:lnTo>
                  <a:lnTo>
                    <a:pt x="412879" y="723837"/>
                  </a:lnTo>
                  <a:lnTo>
                    <a:pt x="363544" y="727156"/>
                  </a:lnTo>
                  <a:lnTo>
                    <a:pt x="314210" y="723837"/>
                  </a:lnTo>
                  <a:lnTo>
                    <a:pt x="266894" y="714170"/>
                  </a:lnTo>
                  <a:lnTo>
                    <a:pt x="222029" y="698586"/>
                  </a:lnTo>
                  <a:lnTo>
                    <a:pt x="180048" y="677521"/>
                  </a:lnTo>
                  <a:lnTo>
                    <a:pt x="141385" y="651405"/>
                  </a:lnTo>
                  <a:lnTo>
                    <a:pt x="106473" y="620673"/>
                  </a:lnTo>
                  <a:lnTo>
                    <a:pt x="75743" y="585757"/>
                  </a:lnTo>
                  <a:lnTo>
                    <a:pt x="49630" y="547090"/>
                  </a:lnTo>
                  <a:lnTo>
                    <a:pt x="28566" y="505106"/>
                  </a:lnTo>
                  <a:lnTo>
                    <a:pt x="12984" y="460237"/>
                  </a:lnTo>
                  <a:lnTo>
                    <a:pt x="3318" y="412917"/>
                  </a:lnTo>
                  <a:lnTo>
                    <a:pt x="0" y="363578"/>
                  </a:lnTo>
                  <a:lnTo>
                    <a:pt x="3318" y="314239"/>
                  </a:lnTo>
                  <a:lnTo>
                    <a:pt x="12984" y="266918"/>
                  </a:lnTo>
                  <a:lnTo>
                    <a:pt x="28566" y="222049"/>
                  </a:lnTo>
                  <a:lnTo>
                    <a:pt x="49630" y="180065"/>
                  </a:lnTo>
                  <a:lnTo>
                    <a:pt x="75743" y="141398"/>
                  </a:lnTo>
                  <a:lnTo>
                    <a:pt x="106473" y="106482"/>
                  </a:lnTo>
                  <a:lnTo>
                    <a:pt x="141385" y="75750"/>
                  </a:lnTo>
                  <a:lnTo>
                    <a:pt x="180048" y="49635"/>
                  </a:lnTo>
                  <a:lnTo>
                    <a:pt x="222029" y="28569"/>
                  </a:lnTo>
                  <a:lnTo>
                    <a:pt x="266894" y="12986"/>
                  </a:lnTo>
                  <a:lnTo>
                    <a:pt x="314210" y="3318"/>
                  </a:lnTo>
                  <a:lnTo>
                    <a:pt x="363544" y="0"/>
                  </a:lnTo>
                  <a:lnTo>
                    <a:pt x="412879" y="3318"/>
                  </a:lnTo>
                  <a:lnTo>
                    <a:pt x="460195" y="12986"/>
                  </a:lnTo>
                  <a:lnTo>
                    <a:pt x="505060" y="28569"/>
                  </a:lnTo>
                  <a:lnTo>
                    <a:pt x="547040" y="49635"/>
                  </a:lnTo>
                  <a:lnTo>
                    <a:pt x="585703" y="75750"/>
                  </a:lnTo>
                  <a:lnTo>
                    <a:pt x="620616" y="106482"/>
                  </a:lnTo>
                  <a:lnTo>
                    <a:pt x="651345" y="141398"/>
                  </a:lnTo>
                  <a:lnTo>
                    <a:pt x="677458" y="180065"/>
                  </a:lnTo>
                  <a:lnTo>
                    <a:pt x="698522" y="222049"/>
                  </a:lnTo>
                  <a:lnTo>
                    <a:pt x="714104" y="266918"/>
                  </a:lnTo>
                  <a:lnTo>
                    <a:pt x="723771" y="314239"/>
                  </a:lnTo>
                  <a:lnTo>
                    <a:pt x="727089" y="363578"/>
                  </a:lnTo>
                  <a:close/>
                </a:path>
              </a:pathLst>
            </a:custGeom>
            <a:ln w="40395">
              <a:solidFill>
                <a:srgbClr val="E7E6E6"/>
              </a:solidFill>
            </a:ln>
          </p:spPr>
          <p:txBody>
            <a:bodyPr wrap="square" lIns="0" tIns="0" rIns="0" bIns="0" rtlCol="0"/>
            <a:lstStyle/>
            <a:p>
              <a:endParaRPr/>
            </a:p>
          </p:txBody>
        </p:sp>
        <p:sp>
          <p:nvSpPr>
            <p:cNvPr id="29" name="object 7">
              <a:extLst>
                <a:ext uri="{FF2B5EF4-FFF2-40B4-BE49-F238E27FC236}">
                  <a16:creationId xmlns:a16="http://schemas.microsoft.com/office/drawing/2014/main" id="{29D0DEDD-C33F-0954-3DE2-2D57F7F98354}"/>
                </a:ext>
              </a:extLst>
            </p:cNvPr>
            <p:cNvSpPr/>
            <p:nvPr/>
          </p:nvSpPr>
          <p:spPr>
            <a:xfrm>
              <a:off x="2950965" y="2996751"/>
              <a:ext cx="727710" cy="727710"/>
            </a:xfrm>
            <a:custGeom>
              <a:avLst/>
              <a:gdLst/>
              <a:ahLst/>
              <a:cxnLst/>
              <a:rect l="l" t="t" r="r" b="b"/>
              <a:pathLst>
                <a:path w="727710" h="727710">
                  <a:moveTo>
                    <a:pt x="363544" y="727156"/>
                  </a:moveTo>
                  <a:lnTo>
                    <a:pt x="314210" y="723837"/>
                  </a:lnTo>
                  <a:lnTo>
                    <a:pt x="266894" y="714170"/>
                  </a:lnTo>
                  <a:lnTo>
                    <a:pt x="222029" y="698586"/>
                  </a:lnTo>
                  <a:lnTo>
                    <a:pt x="180048" y="677521"/>
                  </a:lnTo>
                  <a:lnTo>
                    <a:pt x="141385" y="651405"/>
                  </a:lnTo>
                  <a:lnTo>
                    <a:pt x="106473" y="620673"/>
                  </a:lnTo>
                  <a:lnTo>
                    <a:pt x="75743" y="585757"/>
                  </a:lnTo>
                  <a:lnTo>
                    <a:pt x="49630" y="547090"/>
                  </a:lnTo>
                  <a:lnTo>
                    <a:pt x="28566" y="505106"/>
                  </a:lnTo>
                  <a:lnTo>
                    <a:pt x="12984" y="460237"/>
                  </a:lnTo>
                  <a:lnTo>
                    <a:pt x="3318" y="412917"/>
                  </a:lnTo>
                  <a:lnTo>
                    <a:pt x="0" y="363578"/>
                  </a:lnTo>
                  <a:lnTo>
                    <a:pt x="3318" y="314239"/>
                  </a:lnTo>
                  <a:lnTo>
                    <a:pt x="12984" y="266918"/>
                  </a:lnTo>
                  <a:lnTo>
                    <a:pt x="28566" y="222049"/>
                  </a:lnTo>
                  <a:lnTo>
                    <a:pt x="49630" y="180065"/>
                  </a:lnTo>
                  <a:lnTo>
                    <a:pt x="75743" y="141398"/>
                  </a:lnTo>
                  <a:lnTo>
                    <a:pt x="106473" y="106482"/>
                  </a:lnTo>
                  <a:lnTo>
                    <a:pt x="141385" y="75750"/>
                  </a:lnTo>
                  <a:lnTo>
                    <a:pt x="180048" y="49635"/>
                  </a:lnTo>
                  <a:lnTo>
                    <a:pt x="222029" y="28569"/>
                  </a:lnTo>
                  <a:lnTo>
                    <a:pt x="266894" y="12986"/>
                  </a:lnTo>
                  <a:lnTo>
                    <a:pt x="314210" y="3318"/>
                  </a:lnTo>
                  <a:lnTo>
                    <a:pt x="363544" y="0"/>
                  </a:lnTo>
                  <a:lnTo>
                    <a:pt x="412879" y="3318"/>
                  </a:lnTo>
                  <a:lnTo>
                    <a:pt x="460195" y="12986"/>
                  </a:lnTo>
                  <a:lnTo>
                    <a:pt x="505060" y="28569"/>
                  </a:lnTo>
                  <a:lnTo>
                    <a:pt x="547040" y="49635"/>
                  </a:lnTo>
                  <a:lnTo>
                    <a:pt x="585703" y="75750"/>
                  </a:lnTo>
                  <a:lnTo>
                    <a:pt x="620616" y="106482"/>
                  </a:lnTo>
                  <a:lnTo>
                    <a:pt x="651345" y="141398"/>
                  </a:lnTo>
                  <a:lnTo>
                    <a:pt x="677458" y="180065"/>
                  </a:lnTo>
                  <a:lnTo>
                    <a:pt x="698522" y="222049"/>
                  </a:lnTo>
                  <a:lnTo>
                    <a:pt x="714104" y="266918"/>
                  </a:lnTo>
                  <a:lnTo>
                    <a:pt x="723771" y="314239"/>
                  </a:lnTo>
                  <a:lnTo>
                    <a:pt x="727089" y="363578"/>
                  </a:lnTo>
                  <a:lnTo>
                    <a:pt x="723771" y="412917"/>
                  </a:lnTo>
                  <a:lnTo>
                    <a:pt x="714104" y="460237"/>
                  </a:lnTo>
                  <a:lnTo>
                    <a:pt x="698522" y="505106"/>
                  </a:lnTo>
                  <a:lnTo>
                    <a:pt x="677458" y="547090"/>
                  </a:lnTo>
                  <a:lnTo>
                    <a:pt x="651345" y="585757"/>
                  </a:lnTo>
                  <a:lnTo>
                    <a:pt x="620616" y="620673"/>
                  </a:lnTo>
                  <a:lnTo>
                    <a:pt x="585703" y="651405"/>
                  </a:lnTo>
                  <a:lnTo>
                    <a:pt x="547040" y="677521"/>
                  </a:lnTo>
                  <a:lnTo>
                    <a:pt x="505060" y="698586"/>
                  </a:lnTo>
                  <a:lnTo>
                    <a:pt x="460195" y="714170"/>
                  </a:lnTo>
                  <a:lnTo>
                    <a:pt x="412879" y="723837"/>
                  </a:lnTo>
                  <a:lnTo>
                    <a:pt x="363544" y="727156"/>
                  </a:lnTo>
                  <a:close/>
                </a:path>
              </a:pathLst>
            </a:custGeom>
            <a:solidFill>
              <a:srgbClr val="FFFFFF"/>
            </a:solidFill>
          </p:spPr>
          <p:txBody>
            <a:bodyPr wrap="square" lIns="0" tIns="0" rIns="0" bIns="0" rtlCol="0"/>
            <a:lstStyle/>
            <a:p>
              <a:endParaRPr/>
            </a:p>
          </p:txBody>
        </p:sp>
        <p:sp>
          <p:nvSpPr>
            <p:cNvPr id="30" name="object 8">
              <a:extLst>
                <a:ext uri="{FF2B5EF4-FFF2-40B4-BE49-F238E27FC236}">
                  <a16:creationId xmlns:a16="http://schemas.microsoft.com/office/drawing/2014/main" id="{7F09D664-5246-CA5A-924E-8EB7252695EA}"/>
                </a:ext>
              </a:extLst>
            </p:cNvPr>
            <p:cNvSpPr/>
            <p:nvPr/>
          </p:nvSpPr>
          <p:spPr>
            <a:xfrm>
              <a:off x="2950965" y="2996751"/>
              <a:ext cx="727710" cy="727710"/>
            </a:xfrm>
            <a:custGeom>
              <a:avLst/>
              <a:gdLst/>
              <a:ahLst/>
              <a:cxnLst/>
              <a:rect l="l" t="t" r="r" b="b"/>
              <a:pathLst>
                <a:path w="727710" h="727710">
                  <a:moveTo>
                    <a:pt x="727089" y="363578"/>
                  </a:moveTo>
                  <a:lnTo>
                    <a:pt x="723771" y="412917"/>
                  </a:lnTo>
                  <a:lnTo>
                    <a:pt x="714104" y="460237"/>
                  </a:lnTo>
                  <a:lnTo>
                    <a:pt x="698522" y="505106"/>
                  </a:lnTo>
                  <a:lnTo>
                    <a:pt x="677458" y="547090"/>
                  </a:lnTo>
                  <a:lnTo>
                    <a:pt x="651345" y="585757"/>
                  </a:lnTo>
                  <a:lnTo>
                    <a:pt x="620616" y="620673"/>
                  </a:lnTo>
                  <a:lnTo>
                    <a:pt x="585703" y="651405"/>
                  </a:lnTo>
                  <a:lnTo>
                    <a:pt x="547040" y="677521"/>
                  </a:lnTo>
                  <a:lnTo>
                    <a:pt x="505060" y="698586"/>
                  </a:lnTo>
                  <a:lnTo>
                    <a:pt x="460195" y="714170"/>
                  </a:lnTo>
                  <a:lnTo>
                    <a:pt x="412879" y="723837"/>
                  </a:lnTo>
                  <a:lnTo>
                    <a:pt x="363544" y="727156"/>
                  </a:lnTo>
                  <a:lnTo>
                    <a:pt x="314210" y="723837"/>
                  </a:lnTo>
                  <a:lnTo>
                    <a:pt x="266894" y="714170"/>
                  </a:lnTo>
                  <a:lnTo>
                    <a:pt x="222029" y="698586"/>
                  </a:lnTo>
                  <a:lnTo>
                    <a:pt x="180048" y="677521"/>
                  </a:lnTo>
                  <a:lnTo>
                    <a:pt x="141385" y="651405"/>
                  </a:lnTo>
                  <a:lnTo>
                    <a:pt x="106473" y="620673"/>
                  </a:lnTo>
                  <a:lnTo>
                    <a:pt x="75743" y="585757"/>
                  </a:lnTo>
                  <a:lnTo>
                    <a:pt x="49630" y="547090"/>
                  </a:lnTo>
                  <a:lnTo>
                    <a:pt x="28566" y="505106"/>
                  </a:lnTo>
                  <a:lnTo>
                    <a:pt x="12984" y="460237"/>
                  </a:lnTo>
                  <a:lnTo>
                    <a:pt x="3318" y="412917"/>
                  </a:lnTo>
                  <a:lnTo>
                    <a:pt x="0" y="363578"/>
                  </a:lnTo>
                  <a:lnTo>
                    <a:pt x="3318" y="314239"/>
                  </a:lnTo>
                  <a:lnTo>
                    <a:pt x="12984" y="266918"/>
                  </a:lnTo>
                  <a:lnTo>
                    <a:pt x="28566" y="222049"/>
                  </a:lnTo>
                  <a:lnTo>
                    <a:pt x="49630" y="180065"/>
                  </a:lnTo>
                  <a:lnTo>
                    <a:pt x="75743" y="141398"/>
                  </a:lnTo>
                  <a:lnTo>
                    <a:pt x="106473" y="106482"/>
                  </a:lnTo>
                  <a:lnTo>
                    <a:pt x="141385" y="75750"/>
                  </a:lnTo>
                  <a:lnTo>
                    <a:pt x="180048" y="49635"/>
                  </a:lnTo>
                  <a:lnTo>
                    <a:pt x="222029" y="28569"/>
                  </a:lnTo>
                  <a:lnTo>
                    <a:pt x="266894" y="12986"/>
                  </a:lnTo>
                  <a:lnTo>
                    <a:pt x="314210" y="3318"/>
                  </a:lnTo>
                  <a:lnTo>
                    <a:pt x="363544" y="0"/>
                  </a:lnTo>
                  <a:lnTo>
                    <a:pt x="412879" y="3318"/>
                  </a:lnTo>
                  <a:lnTo>
                    <a:pt x="460195" y="12986"/>
                  </a:lnTo>
                  <a:lnTo>
                    <a:pt x="505060" y="28569"/>
                  </a:lnTo>
                  <a:lnTo>
                    <a:pt x="547040" y="49635"/>
                  </a:lnTo>
                  <a:lnTo>
                    <a:pt x="585703" y="75750"/>
                  </a:lnTo>
                  <a:lnTo>
                    <a:pt x="620616" y="106482"/>
                  </a:lnTo>
                  <a:lnTo>
                    <a:pt x="651345" y="141398"/>
                  </a:lnTo>
                  <a:lnTo>
                    <a:pt x="677458" y="180065"/>
                  </a:lnTo>
                  <a:lnTo>
                    <a:pt x="698522" y="222049"/>
                  </a:lnTo>
                  <a:lnTo>
                    <a:pt x="714104" y="266918"/>
                  </a:lnTo>
                  <a:lnTo>
                    <a:pt x="723771" y="314239"/>
                  </a:lnTo>
                  <a:lnTo>
                    <a:pt x="727089" y="363578"/>
                  </a:lnTo>
                  <a:close/>
                </a:path>
              </a:pathLst>
            </a:custGeom>
            <a:ln w="40395">
              <a:solidFill>
                <a:srgbClr val="E7E6E6"/>
              </a:solidFill>
            </a:ln>
          </p:spPr>
          <p:txBody>
            <a:bodyPr wrap="square" lIns="0" tIns="0" rIns="0" bIns="0" rtlCol="0"/>
            <a:lstStyle/>
            <a:p>
              <a:endParaRPr/>
            </a:p>
          </p:txBody>
        </p:sp>
        <p:sp>
          <p:nvSpPr>
            <p:cNvPr id="31" name="object 9">
              <a:extLst>
                <a:ext uri="{FF2B5EF4-FFF2-40B4-BE49-F238E27FC236}">
                  <a16:creationId xmlns:a16="http://schemas.microsoft.com/office/drawing/2014/main" id="{40518C3A-70F0-87C2-9E1E-4F4A23C9D030}"/>
                </a:ext>
              </a:extLst>
            </p:cNvPr>
            <p:cNvSpPr/>
            <p:nvPr/>
          </p:nvSpPr>
          <p:spPr>
            <a:xfrm>
              <a:off x="1617968" y="4386427"/>
              <a:ext cx="1454785" cy="727710"/>
            </a:xfrm>
            <a:custGeom>
              <a:avLst/>
              <a:gdLst/>
              <a:ahLst/>
              <a:cxnLst/>
              <a:rect l="l" t="t" r="r" b="b"/>
              <a:pathLst>
                <a:path w="1454785" h="727710">
                  <a:moveTo>
                    <a:pt x="1454179" y="727156"/>
                  </a:moveTo>
                  <a:lnTo>
                    <a:pt x="0" y="727156"/>
                  </a:lnTo>
                  <a:lnTo>
                    <a:pt x="0" y="363578"/>
                  </a:lnTo>
                  <a:lnTo>
                    <a:pt x="4544" y="322675"/>
                  </a:lnTo>
                  <a:lnTo>
                    <a:pt x="18177" y="284802"/>
                  </a:lnTo>
                  <a:lnTo>
                    <a:pt x="40898" y="249959"/>
                  </a:lnTo>
                  <a:lnTo>
                    <a:pt x="72708" y="218146"/>
                  </a:lnTo>
                  <a:lnTo>
                    <a:pt x="112834" y="191304"/>
                  </a:lnTo>
                  <a:lnTo>
                    <a:pt x="154380" y="165503"/>
                  </a:lnTo>
                  <a:lnTo>
                    <a:pt x="197251" y="141028"/>
                  </a:lnTo>
                  <a:lnTo>
                    <a:pt x="241353" y="118162"/>
                  </a:lnTo>
                  <a:lnTo>
                    <a:pt x="286591" y="97190"/>
                  </a:lnTo>
                  <a:lnTo>
                    <a:pt x="332870" y="78396"/>
                  </a:lnTo>
                  <a:lnTo>
                    <a:pt x="380096" y="62063"/>
                  </a:lnTo>
                  <a:lnTo>
                    <a:pt x="428174" y="48477"/>
                  </a:lnTo>
                  <a:lnTo>
                    <a:pt x="477246" y="33664"/>
                  </a:lnTo>
                  <a:lnTo>
                    <a:pt x="527214" y="21545"/>
                  </a:lnTo>
                  <a:lnTo>
                    <a:pt x="577632" y="12119"/>
                  </a:lnTo>
                  <a:lnTo>
                    <a:pt x="628049" y="5386"/>
                  </a:lnTo>
                  <a:lnTo>
                    <a:pt x="678018" y="1346"/>
                  </a:lnTo>
                  <a:lnTo>
                    <a:pt x="727089" y="0"/>
                  </a:lnTo>
                  <a:lnTo>
                    <a:pt x="779526" y="1907"/>
                  </a:lnTo>
                  <a:lnTo>
                    <a:pt x="831515" y="7181"/>
                  </a:lnTo>
                  <a:lnTo>
                    <a:pt x="882605" y="15149"/>
                  </a:lnTo>
                  <a:lnTo>
                    <a:pt x="932350" y="25136"/>
                  </a:lnTo>
                  <a:lnTo>
                    <a:pt x="980299" y="36470"/>
                  </a:lnTo>
                  <a:lnTo>
                    <a:pt x="1074413" y="61732"/>
                  </a:lnTo>
                  <a:lnTo>
                    <a:pt x="1122444" y="77260"/>
                  </a:lnTo>
                  <a:lnTo>
                    <a:pt x="1169717" y="95060"/>
                  </a:lnTo>
                  <a:lnTo>
                    <a:pt x="1215855" y="115133"/>
                  </a:lnTo>
                  <a:lnTo>
                    <a:pt x="1260477" y="137477"/>
                  </a:lnTo>
                  <a:lnTo>
                    <a:pt x="1303207" y="162095"/>
                  </a:lnTo>
                  <a:lnTo>
                    <a:pt x="1343664" y="188984"/>
                  </a:lnTo>
                  <a:lnTo>
                    <a:pt x="1381470" y="218146"/>
                  </a:lnTo>
                  <a:lnTo>
                    <a:pt x="1413280" y="246551"/>
                  </a:lnTo>
                  <a:lnTo>
                    <a:pt x="1436001" y="281773"/>
                  </a:lnTo>
                  <a:lnTo>
                    <a:pt x="1449634" y="321539"/>
                  </a:lnTo>
                  <a:lnTo>
                    <a:pt x="1454179" y="363578"/>
                  </a:lnTo>
                  <a:lnTo>
                    <a:pt x="1454179" y="727156"/>
                  </a:lnTo>
                  <a:close/>
                </a:path>
              </a:pathLst>
            </a:custGeom>
            <a:solidFill>
              <a:srgbClr val="FFFFFF"/>
            </a:solidFill>
          </p:spPr>
          <p:txBody>
            <a:bodyPr wrap="square" lIns="0" tIns="0" rIns="0" bIns="0" rtlCol="0"/>
            <a:lstStyle/>
            <a:p>
              <a:endParaRPr/>
            </a:p>
          </p:txBody>
        </p:sp>
        <p:sp>
          <p:nvSpPr>
            <p:cNvPr id="32" name="object 10">
              <a:extLst>
                <a:ext uri="{FF2B5EF4-FFF2-40B4-BE49-F238E27FC236}">
                  <a16:creationId xmlns:a16="http://schemas.microsoft.com/office/drawing/2014/main" id="{BDB480C3-C91E-00D2-293E-33FD618B7F70}"/>
                </a:ext>
              </a:extLst>
            </p:cNvPr>
            <p:cNvSpPr/>
            <p:nvPr/>
          </p:nvSpPr>
          <p:spPr>
            <a:xfrm>
              <a:off x="1617968" y="4386427"/>
              <a:ext cx="1454785" cy="727710"/>
            </a:xfrm>
            <a:custGeom>
              <a:avLst/>
              <a:gdLst/>
              <a:ahLst/>
              <a:cxnLst/>
              <a:rect l="l" t="t" r="r" b="b"/>
              <a:pathLst>
                <a:path w="1454785" h="727710">
                  <a:moveTo>
                    <a:pt x="1454179" y="727156"/>
                  </a:moveTo>
                  <a:lnTo>
                    <a:pt x="1454179" y="363578"/>
                  </a:lnTo>
                  <a:lnTo>
                    <a:pt x="1449634" y="321539"/>
                  </a:lnTo>
                  <a:lnTo>
                    <a:pt x="1436001" y="281773"/>
                  </a:lnTo>
                  <a:lnTo>
                    <a:pt x="1413280" y="246551"/>
                  </a:lnTo>
                  <a:lnTo>
                    <a:pt x="1381470" y="218146"/>
                  </a:lnTo>
                  <a:lnTo>
                    <a:pt x="1343664" y="188984"/>
                  </a:lnTo>
                  <a:lnTo>
                    <a:pt x="1303207" y="162095"/>
                  </a:lnTo>
                  <a:lnTo>
                    <a:pt x="1260477" y="137477"/>
                  </a:lnTo>
                  <a:lnTo>
                    <a:pt x="1215855" y="115133"/>
                  </a:lnTo>
                  <a:lnTo>
                    <a:pt x="1169717" y="95060"/>
                  </a:lnTo>
                  <a:lnTo>
                    <a:pt x="1122444" y="77260"/>
                  </a:lnTo>
                  <a:lnTo>
                    <a:pt x="1074413" y="61732"/>
                  </a:lnTo>
                  <a:lnTo>
                    <a:pt x="1026004" y="48477"/>
                  </a:lnTo>
                  <a:lnTo>
                    <a:pt x="980299" y="36470"/>
                  </a:lnTo>
                  <a:lnTo>
                    <a:pt x="932350" y="25136"/>
                  </a:lnTo>
                  <a:lnTo>
                    <a:pt x="882605" y="15149"/>
                  </a:lnTo>
                  <a:lnTo>
                    <a:pt x="831515" y="7181"/>
                  </a:lnTo>
                  <a:lnTo>
                    <a:pt x="779526" y="1907"/>
                  </a:lnTo>
                  <a:lnTo>
                    <a:pt x="727089" y="0"/>
                  </a:lnTo>
                  <a:lnTo>
                    <a:pt x="678018" y="1346"/>
                  </a:lnTo>
                  <a:lnTo>
                    <a:pt x="628049" y="5386"/>
                  </a:lnTo>
                  <a:lnTo>
                    <a:pt x="577632" y="12119"/>
                  </a:lnTo>
                  <a:lnTo>
                    <a:pt x="527214" y="21545"/>
                  </a:lnTo>
                  <a:lnTo>
                    <a:pt x="477246" y="33664"/>
                  </a:lnTo>
                  <a:lnTo>
                    <a:pt x="428174" y="48477"/>
                  </a:lnTo>
                  <a:lnTo>
                    <a:pt x="380096" y="62063"/>
                  </a:lnTo>
                  <a:lnTo>
                    <a:pt x="332870" y="78396"/>
                  </a:lnTo>
                  <a:lnTo>
                    <a:pt x="286591" y="97190"/>
                  </a:lnTo>
                  <a:lnTo>
                    <a:pt x="241353" y="118162"/>
                  </a:lnTo>
                  <a:lnTo>
                    <a:pt x="197251" y="141028"/>
                  </a:lnTo>
                  <a:lnTo>
                    <a:pt x="154380" y="165503"/>
                  </a:lnTo>
                  <a:lnTo>
                    <a:pt x="112834" y="191304"/>
                  </a:lnTo>
                  <a:lnTo>
                    <a:pt x="72708" y="218146"/>
                  </a:lnTo>
                  <a:lnTo>
                    <a:pt x="40898" y="249959"/>
                  </a:lnTo>
                  <a:lnTo>
                    <a:pt x="18177" y="284802"/>
                  </a:lnTo>
                  <a:lnTo>
                    <a:pt x="4544" y="322675"/>
                  </a:lnTo>
                  <a:lnTo>
                    <a:pt x="0" y="363578"/>
                  </a:lnTo>
                  <a:lnTo>
                    <a:pt x="0" y="727156"/>
                  </a:lnTo>
                  <a:lnTo>
                    <a:pt x="1454179" y="727156"/>
                  </a:lnTo>
                  <a:close/>
                </a:path>
              </a:pathLst>
            </a:custGeom>
            <a:ln w="40396">
              <a:solidFill>
                <a:srgbClr val="E7E6E6"/>
              </a:solidFill>
            </a:ln>
          </p:spPr>
          <p:txBody>
            <a:bodyPr wrap="square" lIns="0" tIns="0" rIns="0" bIns="0" rtlCol="0"/>
            <a:lstStyle/>
            <a:p>
              <a:endParaRPr/>
            </a:p>
          </p:txBody>
        </p:sp>
        <p:sp>
          <p:nvSpPr>
            <p:cNvPr id="33" name="object 11">
              <a:extLst>
                <a:ext uri="{FF2B5EF4-FFF2-40B4-BE49-F238E27FC236}">
                  <a16:creationId xmlns:a16="http://schemas.microsoft.com/office/drawing/2014/main" id="{63150B62-251C-AB8E-4F8B-450412FF2ECF}"/>
                </a:ext>
              </a:extLst>
            </p:cNvPr>
            <p:cNvSpPr/>
            <p:nvPr/>
          </p:nvSpPr>
          <p:spPr>
            <a:xfrm>
              <a:off x="1981512" y="3562317"/>
              <a:ext cx="727710" cy="727710"/>
            </a:xfrm>
            <a:custGeom>
              <a:avLst/>
              <a:gdLst/>
              <a:ahLst/>
              <a:cxnLst/>
              <a:rect l="l" t="t" r="r" b="b"/>
              <a:pathLst>
                <a:path w="727710" h="727710">
                  <a:moveTo>
                    <a:pt x="363544" y="727156"/>
                  </a:moveTo>
                  <a:lnTo>
                    <a:pt x="314210" y="723837"/>
                  </a:lnTo>
                  <a:lnTo>
                    <a:pt x="266894" y="714170"/>
                  </a:lnTo>
                  <a:lnTo>
                    <a:pt x="222029" y="698586"/>
                  </a:lnTo>
                  <a:lnTo>
                    <a:pt x="180048" y="677521"/>
                  </a:lnTo>
                  <a:lnTo>
                    <a:pt x="141385" y="651405"/>
                  </a:lnTo>
                  <a:lnTo>
                    <a:pt x="106473" y="620673"/>
                  </a:lnTo>
                  <a:lnTo>
                    <a:pt x="75743" y="585757"/>
                  </a:lnTo>
                  <a:lnTo>
                    <a:pt x="49630" y="547090"/>
                  </a:lnTo>
                  <a:lnTo>
                    <a:pt x="28566" y="505106"/>
                  </a:lnTo>
                  <a:lnTo>
                    <a:pt x="12984" y="460237"/>
                  </a:lnTo>
                  <a:lnTo>
                    <a:pt x="3318" y="412917"/>
                  </a:lnTo>
                  <a:lnTo>
                    <a:pt x="0" y="363578"/>
                  </a:lnTo>
                  <a:lnTo>
                    <a:pt x="3318" y="314239"/>
                  </a:lnTo>
                  <a:lnTo>
                    <a:pt x="12984" y="266918"/>
                  </a:lnTo>
                  <a:lnTo>
                    <a:pt x="28566" y="222049"/>
                  </a:lnTo>
                  <a:lnTo>
                    <a:pt x="49630" y="180065"/>
                  </a:lnTo>
                  <a:lnTo>
                    <a:pt x="75743" y="141398"/>
                  </a:lnTo>
                  <a:lnTo>
                    <a:pt x="106473" y="106482"/>
                  </a:lnTo>
                  <a:lnTo>
                    <a:pt x="141385" y="75750"/>
                  </a:lnTo>
                  <a:lnTo>
                    <a:pt x="180048" y="49635"/>
                  </a:lnTo>
                  <a:lnTo>
                    <a:pt x="222029" y="28569"/>
                  </a:lnTo>
                  <a:lnTo>
                    <a:pt x="266894" y="12986"/>
                  </a:lnTo>
                  <a:lnTo>
                    <a:pt x="314210" y="3318"/>
                  </a:lnTo>
                  <a:lnTo>
                    <a:pt x="363544" y="0"/>
                  </a:lnTo>
                  <a:lnTo>
                    <a:pt x="412879" y="3318"/>
                  </a:lnTo>
                  <a:lnTo>
                    <a:pt x="460195" y="12986"/>
                  </a:lnTo>
                  <a:lnTo>
                    <a:pt x="505060" y="28569"/>
                  </a:lnTo>
                  <a:lnTo>
                    <a:pt x="547040" y="49635"/>
                  </a:lnTo>
                  <a:lnTo>
                    <a:pt x="585703" y="75750"/>
                  </a:lnTo>
                  <a:lnTo>
                    <a:pt x="620616" y="106482"/>
                  </a:lnTo>
                  <a:lnTo>
                    <a:pt x="651345" y="141398"/>
                  </a:lnTo>
                  <a:lnTo>
                    <a:pt x="677458" y="180065"/>
                  </a:lnTo>
                  <a:lnTo>
                    <a:pt x="698522" y="222049"/>
                  </a:lnTo>
                  <a:lnTo>
                    <a:pt x="714104" y="266918"/>
                  </a:lnTo>
                  <a:lnTo>
                    <a:pt x="723771" y="314239"/>
                  </a:lnTo>
                  <a:lnTo>
                    <a:pt x="727089" y="363578"/>
                  </a:lnTo>
                  <a:lnTo>
                    <a:pt x="723771" y="412917"/>
                  </a:lnTo>
                  <a:lnTo>
                    <a:pt x="714104" y="460237"/>
                  </a:lnTo>
                  <a:lnTo>
                    <a:pt x="698522" y="505106"/>
                  </a:lnTo>
                  <a:lnTo>
                    <a:pt x="677458" y="547090"/>
                  </a:lnTo>
                  <a:lnTo>
                    <a:pt x="651345" y="585757"/>
                  </a:lnTo>
                  <a:lnTo>
                    <a:pt x="620616" y="620673"/>
                  </a:lnTo>
                  <a:lnTo>
                    <a:pt x="585703" y="651405"/>
                  </a:lnTo>
                  <a:lnTo>
                    <a:pt x="547040" y="677521"/>
                  </a:lnTo>
                  <a:lnTo>
                    <a:pt x="505060" y="698586"/>
                  </a:lnTo>
                  <a:lnTo>
                    <a:pt x="460195" y="714170"/>
                  </a:lnTo>
                  <a:lnTo>
                    <a:pt x="412879" y="723837"/>
                  </a:lnTo>
                  <a:lnTo>
                    <a:pt x="363544" y="727156"/>
                  </a:lnTo>
                  <a:close/>
                </a:path>
              </a:pathLst>
            </a:custGeom>
            <a:solidFill>
              <a:srgbClr val="FFFFFF"/>
            </a:solidFill>
          </p:spPr>
          <p:txBody>
            <a:bodyPr wrap="square" lIns="0" tIns="0" rIns="0" bIns="0" rtlCol="0"/>
            <a:lstStyle/>
            <a:p>
              <a:endParaRPr/>
            </a:p>
          </p:txBody>
        </p:sp>
        <p:sp>
          <p:nvSpPr>
            <p:cNvPr id="34" name="object 12">
              <a:extLst>
                <a:ext uri="{FF2B5EF4-FFF2-40B4-BE49-F238E27FC236}">
                  <a16:creationId xmlns:a16="http://schemas.microsoft.com/office/drawing/2014/main" id="{6D678093-79FD-6E1D-AEF1-081E558DC118}"/>
                </a:ext>
              </a:extLst>
            </p:cNvPr>
            <p:cNvSpPr/>
            <p:nvPr/>
          </p:nvSpPr>
          <p:spPr>
            <a:xfrm>
              <a:off x="1981511" y="3562317"/>
              <a:ext cx="727712" cy="727710"/>
            </a:xfrm>
            <a:custGeom>
              <a:avLst/>
              <a:gdLst/>
              <a:ahLst/>
              <a:cxnLst/>
              <a:rect l="l" t="t" r="r" b="b"/>
              <a:pathLst>
                <a:path w="727710" h="727710">
                  <a:moveTo>
                    <a:pt x="727089" y="363578"/>
                  </a:moveTo>
                  <a:lnTo>
                    <a:pt x="723771" y="412917"/>
                  </a:lnTo>
                  <a:lnTo>
                    <a:pt x="714104" y="460237"/>
                  </a:lnTo>
                  <a:lnTo>
                    <a:pt x="698522" y="505106"/>
                  </a:lnTo>
                  <a:lnTo>
                    <a:pt x="677458" y="547090"/>
                  </a:lnTo>
                  <a:lnTo>
                    <a:pt x="651345" y="585757"/>
                  </a:lnTo>
                  <a:lnTo>
                    <a:pt x="620616" y="620673"/>
                  </a:lnTo>
                  <a:lnTo>
                    <a:pt x="585703" y="651405"/>
                  </a:lnTo>
                  <a:lnTo>
                    <a:pt x="547040" y="677521"/>
                  </a:lnTo>
                  <a:lnTo>
                    <a:pt x="505060" y="698586"/>
                  </a:lnTo>
                  <a:lnTo>
                    <a:pt x="460195" y="714170"/>
                  </a:lnTo>
                  <a:lnTo>
                    <a:pt x="412879" y="723837"/>
                  </a:lnTo>
                  <a:lnTo>
                    <a:pt x="363544" y="727156"/>
                  </a:lnTo>
                  <a:lnTo>
                    <a:pt x="314210" y="723837"/>
                  </a:lnTo>
                  <a:lnTo>
                    <a:pt x="266894" y="714170"/>
                  </a:lnTo>
                  <a:lnTo>
                    <a:pt x="222029" y="698586"/>
                  </a:lnTo>
                  <a:lnTo>
                    <a:pt x="180048" y="677521"/>
                  </a:lnTo>
                  <a:lnTo>
                    <a:pt x="141385" y="651405"/>
                  </a:lnTo>
                  <a:lnTo>
                    <a:pt x="106473" y="620673"/>
                  </a:lnTo>
                  <a:lnTo>
                    <a:pt x="75743" y="585757"/>
                  </a:lnTo>
                  <a:lnTo>
                    <a:pt x="49630" y="547090"/>
                  </a:lnTo>
                  <a:lnTo>
                    <a:pt x="28566" y="505106"/>
                  </a:lnTo>
                  <a:lnTo>
                    <a:pt x="12984" y="460237"/>
                  </a:lnTo>
                  <a:lnTo>
                    <a:pt x="3318" y="412917"/>
                  </a:lnTo>
                  <a:lnTo>
                    <a:pt x="0" y="363578"/>
                  </a:lnTo>
                  <a:lnTo>
                    <a:pt x="3318" y="314239"/>
                  </a:lnTo>
                  <a:lnTo>
                    <a:pt x="12984" y="266918"/>
                  </a:lnTo>
                  <a:lnTo>
                    <a:pt x="28566" y="222049"/>
                  </a:lnTo>
                  <a:lnTo>
                    <a:pt x="49630" y="180065"/>
                  </a:lnTo>
                  <a:lnTo>
                    <a:pt x="75743" y="141398"/>
                  </a:lnTo>
                  <a:lnTo>
                    <a:pt x="106473" y="106482"/>
                  </a:lnTo>
                  <a:lnTo>
                    <a:pt x="141385" y="75750"/>
                  </a:lnTo>
                  <a:lnTo>
                    <a:pt x="180048" y="49635"/>
                  </a:lnTo>
                  <a:lnTo>
                    <a:pt x="222029" y="28569"/>
                  </a:lnTo>
                  <a:lnTo>
                    <a:pt x="266894" y="12986"/>
                  </a:lnTo>
                  <a:lnTo>
                    <a:pt x="314210" y="3318"/>
                  </a:lnTo>
                  <a:lnTo>
                    <a:pt x="363544" y="0"/>
                  </a:lnTo>
                  <a:lnTo>
                    <a:pt x="412879" y="3318"/>
                  </a:lnTo>
                  <a:lnTo>
                    <a:pt x="460195" y="12986"/>
                  </a:lnTo>
                  <a:lnTo>
                    <a:pt x="505060" y="28569"/>
                  </a:lnTo>
                  <a:lnTo>
                    <a:pt x="547040" y="49635"/>
                  </a:lnTo>
                  <a:lnTo>
                    <a:pt x="585703" y="75750"/>
                  </a:lnTo>
                  <a:lnTo>
                    <a:pt x="620616" y="106482"/>
                  </a:lnTo>
                  <a:lnTo>
                    <a:pt x="651345" y="141398"/>
                  </a:lnTo>
                  <a:lnTo>
                    <a:pt x="677458" y="180065"/>
                  </a:lnTo>
                  <a:lnTo>
                    <a:pt x="698522" y="222049"/>
                  </a:lnTo>
                  <a:lnTo>
                    <a:pt x="714104" y="266918"/>
                  </a:lnTo>
                  <a:lnTo>
                    <a:pt x="723771" y="314239"/>
                  </a:lnTo>
                  <a:lnTo>
                    <a:pt x="727089" y="363578"/>
                  </a:lnTo>
                  <a:close/>
                </a:path>
              </a:pathLst>
            </a:custGeom>
            <a:ln w="40395">
              <a:solidFill>
                <a:srgbClr val="E7E6E6"/>
              </a:solidFill>
            </a:ln>
          </p:spPr>
          <p:txBody>
            <a:bodyPr wrap="square" lIns="0" tIns="0" rIns="0" bIns="0" rtlCol="0"/>
            <a:lstStyle/>
            <a:p>
              <a:endParaRPr/>
            </a:p>
          </p:txBody>
        </p:sp>
        <p:sp>
          <p:nvSpPr>
            <p:cNvPr id="35" name="object 13">
              <a:extLst>
                <a:ext uri="{FF2B5EF4-FFF2-40B4-BE49-F238E27FC236}">
                  <a16:creationId xmlns:a16="http://schemas.microsoft.com/office/drawing/2014/main" id="{FBD670DB-87CE-8BA8-126A-68D693026C71}"/>
                </a:ext>
              </a:extLst>
            </p:cNvPr>
            <p:cNvSpPr/>
            <p:nvPr/>
          </p:nvSpPr>
          <p:spPr>
            <a:xfrm>
              <a:off x="2724759" y="3820862"/>
              <a:ext cx="1316990" cy="727710"/>
            </a:xfrm>
            <a:custGeom>
              <a:avLst/>
              <a:gdLst/>
              <a:ahLst/>
              <a:cxnLst/>
              <a:rect l="l" t="t" r="r" b="b"/>
              <a:pathLst>
                <a:path w="1316989" h="727710">
                  <a:moveTo>
                    <a:pt x="1316839" y="727156"/>
                  </a:moveTo>
                  <a:lnTo>
                    <a:pt x="436253" y="727156"/>
                  </a:lnTo>
                  <a:lnTo>
                    <a:pt x="422747" y="705568"/>
                  </a:lnTo>
                  <a:lnTo>
                    <a:pt x="406968" y="687768"/>
                  </a:lnTo>
                  <a:lnTo>
                    <a:pt x="371623" y="654440"/>
                  </a:lnTo>
                  <a:lnTo>
                    <a:pt x="334117" y="627566"/>
                  </a:lnTo>
                  <a:lnTo>
                    <a:pt x="294244" y="601545"/>
                  </a:lnTo>
                  <a:lnTo>
                    <a:pt x="251909" y="576470"/>
                  </a:lnTo>
                  <a:lnTo>
                    <a:pt x="207018" y="552436"/>
                  </a:lnTo>
                  <a:lnTo>
                    <a:pt x="159476" y="529539"/>
                  </a:lnTo>
                  <a:lnTo>
                    <a:pt x="109189" y="507873"/>
                  </a:lnTo>
                  <a:lnTo>
                    <a:pt x="56062" y="487532"/>
                  </a:lnTo>
                  <a:lnTo>
                    <a:pt x="0" y="468611"/>
                  </a:lnTo>
                  <a:lnTo>
                    <a:pt x="31762" y="433453"/>
                  </a:lnTo>
                  <a:lnTo>
                    <a:pt x="60212" y="394886"/>
                  </a:lnTo>
                  <a:lnTo>
                    <a:pt x="85063" y="353289"/>
                  </a:lnTo>
                  <a:lnTo>
                    <a:pt x="106033" y="309041"/>
                  </a:lnTo>
                  <a:lnTo>
                    <a:pt x="122838" y="262521"/>
                  </a:lnTo>
                  <a:lnTo>
                    <a:pt x="135193" y="214107"/>
                  </a:lnTo>
                  <a:lnTo>
                    <a:pt x="142814" y="164178"/>
                  </a:lnTo>
                  <a:lnTo>
                    <a:pt x="145417" y="105033"/>
                  </a:lnTo>
                  <a:lnTo>
                    <a:pt x="181772" y="88243"/>
                  </a:lnTo>
                  <a:lnTo>
                    <a:pt x="218126" y="73725"/>
                  </a:lnTo>
                  <a:lnTo>
                    <a:pt x="290835" y="48477"/>
                  </a:lnTo>
                  <a:lnTo>
                    <a:pt x="339906" y="33664"/>
                  </a:lnTo>
                  <a:lnTo>
                    <a:pt x="389875" y="21545"/>
                  </a:lnTo>
                  <a:lnTo>
                    <a:pt x="440293" y="12119"/>
                  </a:lnTo>
                  <a:lnTo>
                    <a:pt x="490710" y="5386"/>
                  </a:lnTo>
                  <a:lnTo>
                    <a:pt x="540679" y="1346"/>
                  </a:lnTo>
                  <a:lnTo>
                    <a:pt x="589750" y="0"/>
                  </a:lnTo>
                  <a:lnTo>
                    <a:pt x="642187" y="1907"/>
                  </a:lnTo>
                  <a:lnTo>
                    <a:pt x="694176" y="7181"/>
                  </a:lnTo>
                  <a:lnTo>
                    <a:pt x="745266" y="15149"/>
                  </a:lnTo>
                  <a:lnTo>
                    <a:pt x="795011" y="25136"/>
                  </a:lnTo>
                  <a:lnTo>
                    <a:pt x="842960" y="36470"/>
                  </a:lnTo>
                  <a:lnTo>
                    <a:pt x="937074" y="61732"/>
                  </a:lnTo>
                  <a:lnTo>
                    <a:pt x="985105" y="77260"/>
                  </a:lnTo>
                  <a:lnTo>
                    <a:pt x="1032378" y="95060"/>
                  </a:lnTo>
                  <a:lnTo>
                    <a:pt x="1078516" y="115133"/>
                  </a:lnTo>
                  <a:lnTo>
                    <a:pt x="1123138" y="137477"/>
                  </a:lnTo>
                  <a:lnTo>
                    <a:pt x="1165867" y="162095"/>
                  </a:lnTo>
                  <a:lnTo>
                    <a:pt x="1206324" y="188984"/>
                  </a:lnTo>
                  <a:lnTo>
                    <a:pt x="1244131" y="218146"/>
                  </a:lnTo>
                  <a:lnTo>
                    <a:pt x="1275941" y="246551"/>
                  </a:lnTo>
                  <a:lnTo>
                    <a:pt x="1298662" y="281773"/>
                  </a:lnTo>
                  <a:lnTo>
                    <a:pt x="1312295" y="321539"/>
                  </a:lnTo>
                  <a:lnTo>
                    <a:pt x="1316839" y="363578"/>
                  </a:lnTo>
                  <a:lnTo>
                    <a:pt x="1316839" y="727156"/>
                  </a:lnTo>
                  <a:close/>
                </a:path>
              </a:pathLst>
            </a:custGeom>
            <a:solidFill>
              <a:srgbClr val="FFFFFF"/>
            </a:solidFill>
          </p:spPr>
          <p:txBody>
            <a:bodyPr wrap="square" lIns="0" tIns="0" rIns="0" bIns="0" rtlCol="0"/>
            <a:lstStyle/>
            <a:p>
              <a:endParaRPr/>
            </a:p>
          </p:txBody>
        </p:sp>
        <p:sp>
          <p:nvSpPr>
            <p:cNvPr id="36" name="object 14">
              <a:extLst>
                <a:ext uri="{FF2B5EF4-FFF2-40B4-BE49-F238E27FC236}">
                  <a16:creationId xmlns:a16="http://schemas.microsoft.com/office/drawing/2014/main" id="{307CB179-B037-FA66-63ED-54D6D43A66DC}"/>
                </a:ext>
              </a:extLst>
            </p:cNvPr>
            <p:cNvSpPr/>
            <p:nvPr/>
          </p:nvSpPr>
          <p:spPr>
            <a:xfrm>
              <a:off x="2724759" y="3820862"/>
              <a:ext cx="1316990" cy="727710"/>
            </a:xfrm>
            <a:custGeom>
              <a:avLst/>
              <a:gdLst/>
              <a:ahLst/>
              <a:cxnLst/>
              <a:rect l="l" t="t" r="r" b="b"/>
              <a:pathLst>
                <a:path w="1316989" h="727710">
                  <a:moveTo>
                    <a:pt x="1244131" y="218146"/>
                  </a:moveTo>
                  <a:lnTo>
                    <a:pt x="1206324" y="188984"/>
                  </a:lnTo>
                  <a:lnTo>
                    <a:pt x="1165867" y="162095"/>
                  </a:lnTo>
                  <a:lnTo>
                    <a:pt x="1123138" y="137477"/>
                  </a:lnTo>
                  <a:lnTo>
                    <a:pt x="1078516" y="115133"/>
                  </a:lnTo>
                  <a:lnTo>
                    <a:pt x="1032378" y="95060"/>
                  </a:lnTo>
                  <a:lnTo>
                    <a:pt x="985105" y="77260"/>
                  </a:lnTo>
                  <a:lnTo>
                    <a:pt x="937074" y="61732"/>
                  </a:lnTo>
                  <a:lnTo>
                    <a:pt x="888665" y="48477"/>
                  </a:lnTo>
                  <a:lnTo>
                    <a:pt x="842960" y="36470"/>
                  </a:lnTo>
                  <a:lnTo>
                    <a:pt x="795011" y="25136"/>
                  </a:lnTo>
                  <a:lnTo>
                    <a:pt x="745266" y="15149"/>
                  </a:lnTo>
                  <a:lnTo>
                    <a:pt x="694176" y="7181"/>
                  </a:lnTo>
                  <a:lnTo>
                    <a:pt x="642187" y="1907"/>
                  </a:lnTo>
                  <a:lnTo>
                    <a:pt x="589750" y="0"/>
                  </a:lnTo>
                  <a:lnTo>
                    <a:pt x="540679" y="1346"/>
                  </a:lnTo>
                  <a:lnTo>
                    <a:pt x="490710" y="5386"/>
                  </a:lnTo>
                  <a:lnTo>
                    <a:pt x="440293" y="12119"/>
                  </a:lnTo>
                  <a:lnTo>
                    <a:pt x="389875" y="21545"/>
                  </a:lnTo>
                  <a:lnTo>
                    <a:pt x="339906" y="33664"/>
                  </a:lnTo>
                  <a:lnTo>
                    <a:pt x="290835" y="48477"/>
                  </a:lnTo>
                  <a:lnTo>
                    <a:pt x="254481" y="60722"/>
                  </a:lnTo>
                  <a:lnTo>
                    <a:pt x="218126" y="73725"/>
                  </a:lnTo>
                  <a:lnTo>
                    <a:pt x="181772" y="88243"/>
                  </a:lnTo>
                  <a:lnTo>
                    <a:pt x="145417" y="105033"/>
                  </a:lnTo>
                  <a:lnTo>
                    <a:pt x="145417" y="113113"/>
                  </a:lnTo>
                  <a:lnTo>
                    <a:pt x="142814" y="164178"/>
                  </a:lnTo>
                  <a:lnTo>
                    <a:pt x="135193" y="214107"/>
                  </a:lnTo>
                  <a:lnTo>
                    <a:pt x="122838" y="262521"/>
                  </a:lnTo>
                  <a:lnTo>
                    <a:pt x="106033" y="309041"/>
                  </a:lnTo>
                  <a:lnTo>
                    <a:pt x="85063" y="353289"/>
                  </a:lnTo>
                  <a:lnTo>
                    <a:pt x="60212" y="394886"/>
                  </a:lnTo>
                  <a:lnTo>
                    <a:pt x="31762" y="433453"/>
                  </a:lnTo>
                  <a:lnTo>
                    <a:pt x="0" y="468611"/>
                  </a:lnTo>
                  <a:lnTo>
                    <a:pt x="56062" y="487532"/>
                  </a:lnTo>
                  <a:lnTo>
                    <a:pt x="109189" y="507873"/>
                  </a:lnTo>
                  <a:lnTo>
                    <a:pt x="159476" y="529539"/>
                  </a:lnTo>
                  <a:lnTo>
                    <a:pt x="207018" y="552436"/>
                  </a:lnTo>
                  <a:lnTo>
                    <a:pt x="251909" y="576470"/>
                  </a:lnTo>
                  <a:lnTo>
                    <a:pt x="294244" y="601545"/>
                  </a:lnTo>
                  <a:lnTo>
                    <a:pt x="334117" y="627566"/>
                  </a:lnTo>
                  <a:lnTo>
                    <a:pt x="371623" y="654440"/>
                  </a:lnTo>
                  <a:lnTo>
                    <a:pt x="389674" y="671483"/>
                  </a:lnTo>
                  <a:lnTo>
                    <a:pt x="406968" y="687768"/>
                  </a:lnTo>
                  <a:lnTo>
                    <a:pt x="422747" y="705568"/>
                  </a:lnTo>
                  <a:lnTo>
                    <a:pt x="436253" y="727156"/>
                  </a:lnTo>
                  <a:lnTo>
                    <a:pt x="1316839" y="727156"/>
                  </a:lnTo>
                  <a:lnTo>
                    <a:pt x="1316839" y="363578"/>
                  </a:lnTo>
                  <a:lnTo>
                    <a:pt x="1312295" y="321539"/>
                  </a:lnTo>
                  <a:lnTo>
                    <a:pt x="1298662" y="281773"/>
                  </a:lnTo>
                  <a:lnTo>
                    <a:pt x="1275941" y="246551"/>
                  </a:lnTo>
                  <a:lnTo>
                    <a:pt x="1244131" y="218146"/>
                  </a:lnTo>
                  <a:close/>
                </a:path>
              </a:pathLst>
            </a:custGeom>
            <a:ln w="40396">
              <a:solidFill>
                <a:srgbClr val="E7E6E6"/>
              </a:solidFill>
            </a:ln>
          </p:spPr>
          <p:txBody>
            <a:bodyPr wrap="square" lIns="0" tIns="0" rIns="0" bIns="0" rtlCol="0"/>
            <a:lstStyle/>
            <a:p>
              <a:endParaRPr/>
            </a:p>
          </p:txBody>
        </p:sp>
        <p:sp>
          <p:nvSpPr>
            <p:cNvPr id="37" name="object 15">
              <a:extLst>
                <a:ext uri="{FF2B5EF4-FFF2-40B4-BE49-F238E27FC236}">
                  <a16:creationId xmlns:a16="http://schemas.microsoft.com/office/drawing/2014/main" id="{CCB66500-0C10-AAA9-3E2F-15E978029BA6}"/>
                </a:ext>
              </a:extLst>
            </p:cNvPr>
            <p:cNvSpPr/>
            <p:nvPr/>
          </p:nvSpPr>
          <p:spPr>
            <a:xfrm>
              <a:off x="648515" y="3820862"/>
              <a:ext cx="1316990" cy="727710"/>
            </a:xfrm>
            <a:custGeom>
              <a:avLst/>
              <a:gdLst/>
              <a:ahLst/>
              <a:cxnLst/>
              <a:rect l="l" t="t" r="r" b="b"/>
              <a:pathLst>
                <a:path w="1316989" h="727710">
                  <a:moveTo>
                    <a:pt x="872507" y="727156"/>
                  </a:moveTo>
                  <a:lnTo>
                    <a:pt x="0" y="727156"/>
                  </a:lnTo>
                  <a:lnTo>
                    <a:pt x="0" y="363578"/>
                  </a:lnTo>
                  <a:lnTo>
                    <a:pt x="4544" y="321539"/>
                  </a:lnTo>
                  <a:lnTo>
                    <a:pt x="18177" y="281773"/>
                  </a:lnTo>
                  <a:lnTo>
                    <a:pt x="40898" y="246551"/>
                  </a:lnTo>
                  <a:lnTo>
                    <a:pt x="72708" y="218146"/>
                  </a:lnTo>
                  <a:lnTo>
                    <a:pt x="112834" y="191635"/>
                  </a:lnTo>
                  <a:lnTo>
                    <a:pt x="154380" y="166639"/>
                  </a:lnTo>
                  <a:lnTo>
                    <a:pt x="197251" y="143158"/>
                  </a:lnTo>
                  <a:lnTo>
                    <a:pt x="241353" y="121192"/>
                  </a:lnTo>
                  <a:lnTo>
                    <a:pt x="286591" y="100741"/>
                  </a:lnTo>
                  <a:lnTo>
                    <a:pt x="332870" y="81805"/>
                  </a:lnTo>
                  <a:lnTo>
                    <a:pt x="380096" y="64383"/>
                  </a:lnTo>
                  <a:lnTo>
                    <a:pt x="428174" y="48477"/>
                  </a:lnTo>
                  <a:lnTo>
                    <a:pt x="477246" y="33664"/>
                  </a:lnTo>
                  <a:lnTo>
                    <a:pt x="527214" y="21545"/>
                  </a:lnTo>
                  <a:lnTo>
                    <a:pt x="577632" y="12119"/>
                  </a:lnTo>
                  <a:lnTo>
                    <a:pt x="628049" y="5386"/>
                  </a:lnTo>
                  <a:lnTo>
                    <a:pt x="678018" y="1346"/>
                  </a:lnTo>
                  <a:lnTo>
                    <a:pt x="727089" y="0"/>
                  </a:lnTo>
                  <a:lnTo>
                    <a:pt x="779526" y="1907"/>
                  </a:lnTo>
                  <a:lnTo>
                    <a:pt x="831515" y="7181"/>
                  </a:lnTo>
                  <a:lnTo>
                    <a:pt x="882605" y="15149"/>
                  </a:lnTo>
                  <a:lnTo>
                    <a:pt x="932350" y="25136"/>
                  </a:lnTo>
                  <a:lnTo>
                    <a:pt x="980299" y="36470"/>
                  </a:lnTo>
                  <a:lnTo>
                    <a:pt x="1026004" y="48477"/>
                  </a:lnTo>
                  <a:lnTo>
                    <a:pt x="1062358" y="57187"/>
                  </a:lnTo>
                  <a:lnTo>
                    <a:pt x="1098713" y="69685"/>
                  </a:lnTo>
                  <a:lnTo>
                    <a:pt x="1171422" y="96954"/>
                  </a:lnTo>
                  <a:lnTo>
                    <a:pt x="1171422" y="113113"/>
                  </a:lnTo>
                  <a:lnTo>
                    <a:pt x="1174025" y="163846"/>
                  </a:lnTo>
                  <a:lnTo>
                    <a:pt x="1181646" y="212970"/>
                  </a:lnTo>
                  <a:lnTo>
                    <a:pt x="1194001" y="260390"/>
                  </a:lnTo>
                  <a:lnTo>
                    <a:pt x="1210806" y="306011"/>
                  </a:lnTo>
                  <a:lnTo>
                    <a:pt x="1231776" y="349738"/>
                  </a:lnTo>
                  <a:lnTo>
                    <a:pt x="1256627" y="391477"/>
                  </a:lnTo>
                  <a:lnTo>
                    <a:pt x="1285077" y="431133"/>
                  </a:lnTo>
                  <a:lnTo>
                    <a:pt x="1316839" y="468611"/>
                  </a:lnTo>
                  <a:lnTo>
                    <a:pt x="1268398" y="484881"/>
                  </a:lnTo>
                  <a:lnTo>
                    <a:pt x="1220147" y="503328"/>
                  </a:lnTo>
                  <a:lnTo>
                    <a:pt x="1172274" y="523858"/>
                  </a:lnTo>
                  <a:lnTo>
                    <a:pt x="1124969" y="546377"/>
                  </a:lnTo>
                  <a:lnTo>
                    <a:pt x="1078421" y="570789"/>
                  </a:lnTo>
                  <a:lnTo>
                    <a:pt x="1032820" y="597000"/>
                  </a:lnTo>
                  <a:lnTo>
                    <a:pt x="988355" y="624915"/>
                  </a:lnTo>
                  <a:lnTo>
                    <a:pt x="945216" y="654440"/>
                  </a:lnTo>
                  <a:lnTo>
                    <a:pt x="905832" y="687768"/>
                  </a:lnTo>
                  <a:lnTo>
                    <a:pt x="889548" y="705568"/>
                  </a:lnTo>
                  <a:lnTo>
                    <a:pt x="872507" y="727156"/>
                  </a:lnTo>
                  <a:close/>
                </a:path>
              </a:pathLst>
            </a:custGeom>
            <a:solidFill>
              <a:srgbClr val="FFFFFF"/>
            </a:solidFill>
          </p:spPr>
          <p:txBody>
            <a:bodyPr wrap="square" lIns="0" tIns="0" rIns="0" bIns="0" rtlCol="0"/>
            <a:lstStyle/>
            <a:p>
              <a:endParaRPr/>
            </a:p>
          </p:txBody>
        </p:sp>
        <p:sp>
          <p:nvSpPr>
            <p:cNvPr id="38" name="object 16">
              <a:extLst>
                <a:ext uri="{FF2B5EF4-FFF2-40B4-BE49-F238E27FC236}">
                  <a16:creationId xmlns:a16="http://schemas.microsoft.com/office/drawing/2014/main" id="{B31D63D6-2090-82F8-0AB9-76E967EB282E}"/>
                </a:ext>
              </a:extLst>
            </p:cNvPr>
            <p:cNvSpPr/>
            <p:nvPr/>
          </p:nvSpPr>
          <p:spPr>
            <a:xfrm>
              <a:off x="648515" y="3820862"/>
              <a:ext cx="1316990" cy="727710"/>
            </a:xfrm>
            <a:custGeom>
              <a:avLst/>
              <a:gdLst/>
              <a:ahLst/>
              <a:cxnLst/>
              <a:rect l="l" t="t" r="r" b="b"/>
              <a:pathLst>
                <a:path w="1316989" h="727710">
                  <a:moveTo>
                    <a:pt x="945216" y="654440"/>
                  </a:moveTo>
                  <a:lnTo>
                    <a:pt x="988355" y="624915"/>
                  </a:lnTo>
                  <a:lnTo>
                    <a:pt x="1032820" y="597000"/>
                  </a:lnTo>
                  <a:lnTo>
                    <a:pt x="1078421" y="570789"/>
                  </a:lnTo>
                  <a:lnTo>
                    <a:pt x="1124969" y="546377"/>
                  </a:lnTo>
                  <a:lnTo>
                    <a:pt x="1172274" y="523858"/>
                  </a:lnTo>
                  <a:lnTo>
                    <a:pt x="1220147" y="503328"/>
                  </a:lnTo>
                  <a:lnTo>
                    <a:pt x="1268398" y="484881"/>
                  </a:lnTo>
                  <a:lnTo>
                    <a:pt x="1316839" y="468611"/>
                  </a:lnTo>
                  <a:lnTo>
                    <a:pt x="1285077" y="431133"/>
                  </a:lnTo>
                  <a:lnTo>
                    <a:pt x="1256627" y="391477"/>
                  </a:lnTo>
                  <a:lnTo>
                    <a:pt x="1231776" y="349738"/>
                  </a:lnTo>
                  <a:lnTo>
                    <a:pt x="1210806" y="306011"/>
                  </a:lnTo>
                  <a:lnTo>
                    <a:pt x="1194001" y="260390"/>
                  </a:lnTo>
                  <a:lnTo>
                    <a:pt x="1181646" y="212970"/>
                  </a:lnTo>
                  <a:lnTo>
                    <a:pt x="1174025" y="163846"/>
                  </a:lnTo>
                  <a:lnTo>
                    <a:pt x="1171422" y="113113"/>
                  </a:lnTo>
                  <a:lnTo>
                    <a:pt x="1171422" y="96954"/>
                  </a:lnTo>
                  <a:lnTo>
                    <a:pt x="1135067" y="83698"/>
                  </a:lnTo>
                  <a:lnTo>
                    <a:pt x="1098713" y="69685"/>
                  </a:lnTo>
                  <a:lnTo>
                    <a:pt x="1062358" y="57187"/>
                  </a:lnTo>
                  <a:lnTo>
                    <a:pt x="1026004" y="48477"/>
                  </a:lnTo>
                  <a:lnTo>
                    <a:pt x="980299" y="36470"/>
                  </a:lnTo>
                  <a:lnTo>
                    <a:pt x="932350" y="25136"/>
                  </a:lnTo>
                  <a:lnTo>
                    <a:pt x="882605" y="15149"/>
                  </a:lnTo>
                  <a:lnTo>
                    <a:pt x="831515" y="7181"/>
                  </a:lnTo>
                  <a:lnTo>
                    <a:pt x="779526" y="1907"/>
                  </a:lnTo>
                  <a:lnTo>
                    <a:pt x="727089" y="0"/>
                  </a:lnTo>
                  <a:lnTo>
                    <a:pt x="678018" y="1346"/>
                  </a:lnTo>
                  <a:lnTo>
                    <a:pt x="628049" y="5386"/>
                  </a:lnTo>
                  <a:lnTo>
                    <a:pt x="577632" y="12119"/>
                  </a:lnTo>
                  <a:lnTo>
                    <a:pt x="527214" y="21545"/>
                  </a:lnTo>
                  <a:lnTo>
                    <a:pt x="477246" y="33664"/>
                  </a:lnTo>
                  <a:lnTo>
                    <a:pt x="428174" y="48477"/>
                  </a:lnTo>
                  <a:lnTo>
                    <a:pt x="380096" y="64383"/>
                  </a:lnTo>
                  <a:lnTo>
                    <a:pt x="332870" y="81805"/>
                  </a:lnTo>
                  <a:lnTo>
                    <a:pt x="286591" y="100741"/>
                  </a:lnTo>
                  <a:lnTo>
                    <a:pt x="241353" y="121192"/>
                  </a:lnTo>
                  <a:lnTo>
                    <a:pt x="197251" y="143158"/>
                  </a:lnTo>
                  <a:lnTo>
                    <a:pt x="154380" y="166639"/>
                  </a:lnTo>
                  <a:lnTo>
                    <a:pt x="112834" y="191635"/>
                  </a:lnTo>
                  <a:lnTo>
                    <a:pt x="72708" y="218146"/>
                  </a:lnTo>
                  <a:lnTo>
                    <a:pt x="40898" y="246551"/>
                  </a:lnTo>
                  <a:lnTo>
                    <a:pt x="18177" y="281773"/>
                  </a:lnTo>
                  <a:lnTo>
                    <a:pt x="4544" y="321539"/>
                  </a:lnTo>
                  <a:lnTo>
                    <a:pt x="0" y="363578"/>
                  </a:lnTo>
                  <a:lnTo>
                    <a:pt x="0" y="727156"/>
                  </a:lnTo>
                  <a:lnTo>
                    <a:pt x="872507" y="727156"/>
                  </a:lnTo>
                  <a:lnTo>
                    <a:pt x="889548" y="705568"/>
                  </a:lnTo>
                  <a:lnTo>
                    <a:pt x="905832" y="687768"/>
                  </a:lnTo>
                  <a:lnTo>
                    <a:pt x="923630" y="671483"/>
                  </a:lnTo>
                  <a:lnTo>
                    <a:pt x="945216" y="654440"/>
                  </a:lnTo>
                  <a:close/>
                </a:path>
              </a:pathLst>
            </a:custGeom>
            <a:ln w="40396">
              <a:solidFill>
                <a:srgbClr val="E7E6E6"/>
              </a:solidFill>
            </a:ln>
          </p:spPr>
          <p:txBody>
            <a:bodyPr wrap="square" lIns="0" tIns="0" rIns="0" bIns="0" rtlCol="0"/>
            <a:lstStyle/>
            <a:p>
              <a:endParaRPr/>
            </a:p>
          </p:txBody>
        </p:sp>
      </p:grpSp>
    </p:spTree>
    <p:extLst>
      <p:ext uri="{BB962C8B-B14F-4D97-AF65-F5344CB8AC3E}">
        <p14:creationId xmlns:p14="http://schemas.microsoft.com/office/powerpoint/2010/main" val="18888129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6F890-B78F-9F4D-9444-6C9FDC513390}"/>
              </a:ext>
            </a:extLst>
          </p:cNvPr>
          <p:cNvSpPr>
            <a:spLocks noGrp="1"/>
          </p:cNvSpPr>
          <p:nvPr>
            <p:ph type="title"/>
          </p:nvPr>
        </p:nvSpPr>
        <p:spPr>
          <a:xfrm>
            <a:off x="386537" y="186304"/>
            <a:ext cx="11121657" cy="751350"/>
          </a:xfrm>
        </p:spPr>
        <p:txBody>
          <a:bodyPr/>
          <a:lstStyle/>
          <a:p>
            <a:r>
              <a:rPr lang="en-US"/>
              <a:t>Holistic Rater Training</a:t>
            </a:r>
          </a:p>
        </p:txBody>
      </p:sp>
      <p:sp>
        <p:nvSpPr>
          <p:cNvPr id="7" name="Content Placeholder 6">
            <a:extLst>
              <a:ext uri="{FF2B5EF4-FFF2-40B4-BE49-F238E27FC236}">
                <a16:creationId xmlns:a16="http://schemas.microsoft.com/office/drawing/2014/main" id="{B87B52A7-F051-864A-97D3-7145198DDDC5}"/>
              </a:ext>
            </a:extLst>
          </p:cNvPr>
          <p:cNvSpPr txBox="1">
            <a:spLocks/>
          </p:cNvSpPr>
          <p:nvPr/>
        </p:nvSpPr>
        <p:spPr>
          <a:xfrm>
            <a:off x="386537" y="1051922"/>
            <a:ext cx="5978543" cy="505330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2395" lvl="1" indent="0">
              <a:buNone/>
            </a:pPr>
            <a:endParaRPr lang="en-US" altLang="en-US" sz="2200">
              <a:cs typeface="Calibri" panose="020F0502020204030204"/>
            </a:endParaRPr>
          </a:p>
        </p:txBody>
      </p:sp>
      <p:sp>
        <p:nvSpPr>
          <p:cNvPr id="8" name="Slide Number Placeholder 7">
            <a:extLst>
              <a:ext uri="{FF2B5EF4-FFF2-40B4-BE49-F238E27FC236}">
                <a16:creationId xmlns:a16="http://schemas.microsoft.com/office/drawing/2014/main" id="{41A5A987-5FCE-4117-9B0E-793C1403B6AB}"/>
              </a:ext>
            </a:extLst>
          </p:cNvPr>
          <p:cNvSpPr>
            <a:spLocks noGrp="1"/>
          </p:cNvSpPr>
          <p:nvPr>
            <p:ph type="sldNum" sz="quarter" idx="4"/>
          </p:nvPr>
        </p:nvSpPr>
        <p:spPr/>
        <p:txBody>
          <a:bodyPr/>
          <a:lstStyle/>
          <a:p>
            <a:fld id="{69C126A4-BD19-47E2-8A0E-0DE1B9D8C925}" type="slidenum">
              <a:rPr lang="en-US" smtClean="0"/>
              <a:pPr/>
              <a:t>60</a:t>
            </a:fld>
            <a:endParaRPr lang="en-US"/>
          </a:p>
        </p:txBody>
      </p:sp>
      <p:graphicFrame>
        <p:nvGraphicFramePr>
          <p:cNvPr id="3" name="Table 3">
            <a:extLst>
              <a:ext uri="{FF2B5EF4-FFF2-40B4-BE49-F238E27FC236}">
                <a16:creationId xmlns:a16="http://schemas.microsoft.com/office/drawing/2014/main" id="{254E325D-810C-F00C-EC02-CBF85FD3BC29}"/>
              </a:ext>
            </a:extLst>
          </p:cNvPr>
          <p:cNvGraphicFramePr>
            <a:graphicFrameLocks noGrp="1"/>
          </p:cNvGraphicFramePr>
          <p:nvPr>
            <p:extLst>
              <p:ext uri="{D42A27DB-BD31-4B8C-83A1-F6EECF244321}">
                <p14:modId xmlns:p14="http://schemas.microsoft.com/office/powerpoint/2010/main" val="56432189"/>
              </p:ext>
            </p:extLst>
          </p:nvPr>
        </p:nvGraphicFramePr>
        <p:xfrm>
          <a:off x="499506" y="850216"/>
          <a:ext cx="5444094" cy="4868424"/>
        </p:xfrm>
        <a:graphic>
          <a:graphicData uri="http://schemas.openxmlformats.org/drawingml/2006/table">
            <a:tbl>
              <a:tblPr firstRow="1" bandRow="1">
                <a:tableStyleId>{21E4AEA4-8DFA-4A89-87EB-49C32662AFE0}</a:tableStyleId>
              </a:tblPr>
              <a:tblGrid>
                <a:gridCol w="5444094">
                  <a:extLst>
                    <a:ext uri="{9D8B030D-6E8A-4147-A177-3AD203B41FA5}">
                      <a16:colId xmlns:a16="http://schemas.microsoft.com/office/drawing/2014/main" val="1055696672"/>
                    </a:ext>
                  </a:extLst>
                </a:gridCol>
              </a:tblGrid>
              <a:tr h="405885">
                <a:tc>
                  <a:txBody>
                    <a:bodyPr/>
                    <a:lstStyle/>
                    <a:p>
                      <a:r>
                        <a:rPr lang="en-US" sz="2000"/>
                        <a:t>NEW</a:t>
                      </a:r>
                      <a:r>
                        <a:rPr lang="en-US" sz="2400"/>
                        <a:t> </a:t>
                      </a:r>
                      <a:r>
                        <a:rPr lang="en-US" sz="2000"/>
                        <a:t>RATERS</a:t>
                      </a:r>
                    </a:p>
                  </a:txBody>
                  <a:tcPr/>
                </a:tc>
                <a:extLst>
                  <a:ext uri="{0D108BD9-81ED-4DB2-BD59-A6C34878D82A}">
                    <a16:rowId xmlns:a16="http://schemas.microsoft.com/office/drawing/2014/main" val="3511832502"/>
                  </a:ext>
                </a:extLst>
              </a:tr>
              <a:tr h="1298832">
                <a:tc>
                  <a:txBody>
                    <a:bodyPr/>
                    <a:lstStyle/>
                    <a:p>
                      <a:r>
                        <a:rPr lang="en-US" sz="1800" b="1">
                          <a:solidFill>
                            <a:schemeClr val="tx2"/>
                          </a:solidFill>
                        </a:rPr>
                        <a:t>K–1 Raters </a:t>
                      </a:r>
                    </a:p>
                    <a:p>
                      <a:r>
                        <a:rPr lang="en-US" sz="1800">
                          <a:solidFill>
                            <a:schemeClr val="tx2"/>
                          </a:solidFill>
                        </a:rPr>
                        <a:t>Complete an online basic training course, which includes practice rating activities for each language domain – listening, speaking, reading, and writing.</a:t>
                      </a:r>
                    </a:p>
                  </a:txBody>
                  <a:tcPr/>
                </a:tc>
                <a:extLst>
                  <a:ext uri="{0D108BD9-81ED-4DB2-BD59-A6C34878D82A}">
                    <a16:rowId xmlns:a16="http://schemas.microsoft.com/office/drawing/2014/main" val="1461584564"/>
                  </a:ext>
                </a:extLst>
              </a:tr>
              <a:tr h="1089132">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en-US" sz="1800" b="1">
                          <a:solidFill>
                            <a:schemeClr val="tx2"/>
                          </a:solidFill>
                        </a:rPr>
                        <a:t>2-12 Raters (for Special Holistic Administrations of Listening, Speaking, and/or Writing)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a:solidFill>
                            <a:schemeClr val="tx2"/>
                          </a:solidFill>
                        </a:rPr>
                        <a:t>Complete an online basic training course and practice rating activity. Training for listening and speaking includes both domains. Training for writing is only for that domain. </a:t>
                      </a:r>
                    </a:p>
                  </a:txBody>
                  <a:tcPr/>
                </a:tc>
                <a:extLst>
                  <a:ext uri="{0D108BD9-81ED-4DB2-BD59-A6C34878D82A}">
                    <a16:rowId xmlns:a16="http://schemas.microsoft.com/office/drawing/2014/main" val="3189020365"/>
                  </a:ext>
                </a:extLst>
              </a:tr>
              <a:tr h="12988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b="1" dirty="0">
                          <a:solidFill>
                            <a:schemeClr val="tx2"/>
                          </a:solidFill>
                        </a:rPr>
                        <a:t>Both K-1 and 2-12 Raters</a:t>
                      </a:r>
                    </a:p>
                    <a:p>
                      <a:pPr marL="0" lvl="1" indent="0" algn="l"/>
                      <a:r>
                        <a:rPr lang="en-US" altLang="en-US" sz="1800" dirty="0">
                          <a:solidFill>
                            <a:schemeClr val="tx2"/>
                          </a:solidFill>
                        </a:rPr>
                        <a:t>Complete calibration </a:t>
                      </a:r>
                      <a:r>
                        <a:rPr lang="en-US" altLang="en-US" sz="1800">
                          <a:solidFill>
                            <a:schemeClr val="tx2"/>
                          </a:solidFill>
                        </a:rPr>
                        <a:t>activities to </a:t>
                      </a:r>
                      <a:r>
                        <a:rPr lang="en-US" altLang="en-US" sz="1800" dirty="0">
                          <a:solidFill>
                            <a:schemeClr val="tx2"/>
                          </a:solidFill>
                        </a:rPr>
                        <a:t>ensure that they are prepared to apply the PLD rubrics consistently and accurately. </a:t>
                      </a:r>
                      <a:endParaRPr lang="en-US" altLang="en-US" sz="1800" dirty="0">
                        <a:solidFill>
                          <a:schemeClr val="tx2"/>
                        </a:solidFill>
                        <a:cs typeface="Calibri"/>
                      </a:endParaRPr>
                    </a:p>
                  </a:txBody>
                  <a:tcPr/>
                </a:tc>
                <a:extLst>
                  <a:ext uri="{0D108BD9-81ED-4DB2-BD59-A6C34878D82A}">
                    <a16:rowId xmlns:a16="http://schemas.microsoft.com/office/drawing/2014/main" val="562345106"/>
                  </a:ext>
                </a:extLst>
              </a:tr>
            </a:tbl>
          </a:graphicData>
        </a:graphic>
      </p:graphicFrame>
      <p:graphicFrame>
        <p:nvGraphicFramePr>
          <p:cNvPr id="4" name="Table 3">
            <a:extLst>
              <a:ext uri="{FF2B5EF4-FFF2-40B4-BE49-F238E27FC236}">
                <a16:creationId xmlns:a16="http://schemas.microsoft.com/office/drawing/2014/main" id="{586499B8-18B0-5F45-7881-5686DCD8F9A8}"/>
              </a:ext>
            </a:extLst>
          </p:cNvPr>
          <p:cNvGraphicFramePr>
            <a:graphicFrameLocks noGrp="1"/>
          </p:cNvGraphicFramePr>
          <p:nvPr>
            <p:extLst>
              <p:ext uri="{D42A27DB-BD31-4B8C-83A1-F6EECF244321}">
                <p14:modId xmlns:p14="http://schemas.microsoft.com/office/powerpoint/2010/main" val="1542627163"/>
              </p:ext>
            </p:extLst>
          </p:nvPr>
        </p:nvGraphicFramePr>
        <p:xfrm>
          <a:off x="6273208" y="854374"/>
          <a:ext cx="5444094" cy="1920240"/>
        </p:xfrm>
        <a:graphic>
          <a:graphicData uri="http://schemas.openxmlformats.org/drawingml/2006/table">
            <a:tbl>
              <a:tblPr firstRow="1" bandRow="1">
                <a:tableStyleId>{5C22544A-7EE6-4342-B048-85BDC9FD1C3A}</a:tableStyleId>
              </a:tblPr>
              <a:tblGrid>
                <a:gridCol w="5444094">
                  <a:extLst>
                    <a:ext uri="{9D8B030D-6E8A-4147-A177-3AD203B41FA5}">
                      <a16:colId xmlns:a16="http://schemas.microsoft.com/office/drawing/2014/main" val="1055696672"/>
                    </a:ext>
                  </a:extLst>
                </a:gridCol>
              </a:tblGrid>
              <a:tr h="405885">
                <a:tc>
                  <a:txBody>
                    <a:bodyPr/>
                    <a:lstStyle/>
                    <a:p>
                      <a:r>
                        <a:rPr lang="en-US" sz="2000"/>
                        <a:t>RETURNING</a:t>
                      </a:r>
                      <a:r>
                        <a:rPr lang="en-US" sz="2400"/>
                        <a:t> </a:t>
                      </a:r>
                      <a:r>
                        <a:rPr lang="en-US" sz="2000"/>
                        <a:t>RATERS</a:t>
                      </a:r>
                    </a:p>
                  </a:txBody>
                  <a:tcPr/>
                </a:tc>
                <a:extLst>
                  <a:ext uri="{0D108BD9-81ED-4DB2-BD59-A6C34878D82A}">
                    <a16:rowId xmlns:a16="http://schemas.microsoft.com/office/drawing/2014/main" val="3511832502"/>
                  </a:ext>
                </a:extLst>
              </a:tr>
              <a:tr h="1298832">
                <a:tc>
                  <a:txBody>
                    <a:bodyPr/>
                    <a:lstStyle/>
                    <a:p>
                      <a:r>
                        <a:rPr lang="en-US" sz="1800" b="1" dirty="0">
                          <a:solidFill>
                            <a:schemeClr val="tx2"/>
                          </a:solidFill>
                        </a:rPr>
                        <a:t>K–1 and 2-12 Raters</a:t>
                      </a:r>
                    </a:p>
                    <a:p>
                      <a:r>
                        <a:rPr lang="en-US" sz="1800" dirty="0">
                          <a:solidFill>
                            <a:schemeClr val="tx2"/>
                          </a:solidFill>
                        </a:rPr>
                        <a:t>Raters, who have successfully completed calibration activities at least once, are highly encouraged to complete calibration before rating; however, it’s optional, unless required by campus testing coordinator.  </a:t>
                      </a:r>
                    </a:p>
                  </a:txBody>
                  <a:tcPr/>
                </a:tc>
                <a:extLst>
                  <a:ext uri="{0D108BD9-81ED-4DB2-BD59-A6C34878D82A}">
                    <a16:rowId xmlns:a16="http://schemas.microsoft.com/office/drawing/2014/main" val="1461584564"/>
                  </a:ext>
                </a:extLst>
              </a:tr>
            </a:tbl>
          </a:graphicData>
        </a:graphic>
      </p:graphicFrame>
      <p:graphicFrame>
        <p:nvGraphicFramePr>
          <p:cNvPr id="5" name="Table 8">
            <a:extLst>
              <a:ext uri="{FF2B5EF4-FFF2-40B4-BE49-F238E27FC236}">
                <a16:creationId xmlns:a16="http://schemas.microsoft.com/office/drawing/2014/main" id="{139A1E3E-00B9-AAB8-D36F-58E9A064AB9D}"/>
              </a:ext>
            </a:extLst>
          </p:cNvPr>
          <p:cNvGraphicFramePr>
            <a:graphicFrameLocks noGrp="1"/>
          </p:cNvGraphicFramePr>
          <p:nvPr>
            <p:extLst>
              <p:ext uri="{D42A27DB-BD31-4B8C-83A1-F6EECF244321}">
                <p14:modId xmlns:p14="http://schemas.microsoft.com/office/powerpoint/2010/main" val="673178784"/>
              </p:ext>
            </p:extLst>
          </p:nvPr>
        </p:nvGraphicFramePr>
        <p:xfrm>
          <a:off x="6273208" y="3124914"/>
          <a:ext cx="5444094" cy="2595880"/>
        </p:xfrm>
        <a:graphic>
          <a:graphicData uri="http://schemas.openxmlformats.org/drawingml/2006/table">
            <a:tbl>
              <a:tblPr firstRow="1" bandRow="1">
                <a:tableStyleId>{00A15C55-8517-42AA-B614-E9B94910E393}</a:tableStyleId>
              </a:tblPr>
              <a:tblGrid>
                <a:gridCol w="5444094">
                  <a:extLst>
                    <a:ext uri="{9D8B030D-6E8A-4147-A177-3AD203B41FA5}">
                      <a16:colId xmlns:a16="http://schemas.microsoft.com/office/drawing/2014/main" val="986918863"/>
                    </a:ext>
                  </a:extLst>
                </a:gridCol>
              </a:tblGrid>
              <a:tr h="370840">
                <a:tc>
                  <a:txBody>
                    <a:bodyPr/>
                    <a:lstStyle/>
                    <a:p>
                      <a:r>
                        <a:rPr lang="en-US" sz="2000"/>
                        <a:t>NEW RATERS AND RETURNING RATERS</a:t>
                      </a:r>
                    </a:p>
                  </a:txBody>
                  <a:tcPr/>
                </a:tc>
                <a:extLst>
                  <a:ext uri="{0D108BD9-81ED-4DB2-BD59-A6C34878D82A}">
                    <a16:rowId xmlns:a16="http://schemas.microsoft.com/office/drawing/2014/main" val="3994994945"/>
                  </a:ext>
                </a:extLst>
              </a:tr>
              <a:tr h="370840">
                <a:tc>
                  <a:txBody>
                    <a:bodyPr/>
                    <a:lstStyle/>
                    <a:p>
                      <a:r>
                        <a:rPr lang="en-US">
                          <a:solidFill>
                            <a:schemeClr val="tx2"/>
                          </a:solidFill>
                        </a:rPr>
                        <a:t>Annual test security and administration procedures training is strongly encouraged, especially for policies and procedures that have changed.</a:t>
                      </a:r>
                    </a:p>
                  </a:txBody>
                  <a:tcPr/>
                </a:tc>
                <a:extLst>
                  <a:ext uri="{0D108BD9-81ED-4DB2-BD59-A6C34878D82A}">
                    <a16:rowId xmlns:a16="http://schemas.microsoft.com/office/drawing/2014/main" val="4229149844"/>
                  </a:ext>
                </a:extLst>
              </a:tr>
              <a:tr h="370840">
                <a:tc>
                  <a:txBody>
                    <a:bodyPr/>
                    <a:lstStyle/>
                    <a:p>
                      <a:r>
                        <a:rPr lang="en-US">
                          <a:solidFill>
                            <a:schemeClr val="tx2"/>
                          </a:solidFill>
                        </a:rPr>
                        <a:t>It is recommended that districts require raters to complete their training requirements by the first day of the TELPAS assessment window. </a:t>
                      </a:r>
                    </a:p>
                  </a:txBody>
                  <a:tcPr/>
                </a:tc>
                <a:extLst>
                  <a:ext uri="{0D108BD9-81ED-4DB2-BD59-A6C34878D82A}">
                    <a16:rowId xmlns:a16="http://schemas.microsoft.com/office/drawing/2014/main" val="887562486"/>
                  </a:ext>
                </a:extLst>
              </a:tr>
              <a:tr h="370840">
                <a:tc>
                  <a:txBody>
                    <a:bodyPr/>
                    <a:lstStyle/>
                    <a:p>
                      <a:r>
                        <a:rPr lang="en-US">
                          <a:solidFill>
                            <a:schemeClr val="tx2"/>
                          </a:solidFill>
                        </a:rPr>
                        <a:t>All raters must sign a test security oath.</a:t>
                      </a:r>
                    </a:p>
                  </a:txBody>
                  <a:tcPr/>
                </a:tc>
                <a:extLst>
                  <a:ext uri="{0D108BD9-81ED-4DB2-BD59-A6C34878D82A}">
                    <a16:rowId xmlns:a16="http://schemas.microsoft.com/office/drawing/2014/main" val="710128500"/>
                  </a:ext>
                </a:extLst>
              </a:tr>
            </a:tbl>
          </a:graphicData>
        </a:graphic>
      </p:graphicFrame>
    </p:spTree>
    <p:extLst>
      <p:ext uri="{BB962C8B-B14F-4D97-AF65-F5344CB8AC3E}">
        <p14:creationId xmlns:p14="http://schemas.microsoft.com/office/powerpoint/2010/main" val="20705248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6225-EAA5-348F-9F5E-12A31C890C28}"/>
              </a:ext>
            </a:extLst>
          </p:cNvPr>
          <p:cNvSpPr>
            <a:spLocks noGrp="1"/>
          </p:cNvSpPr>
          <p:nvPr>
            <p:ph type="title"/>
          </p:nvPr>
        </p:nvSpPr>
        <p:spPr/>
        <p:txBody>
          <a:bodyPr/>
          <a:lstStyle/>
          <a:p>
            <a:r>
              <a:rPr lang="en-US"/>
              <a:t>Holistic Rater Training Flowchart</a:t>
            </a:r>
          </a:p>
        </p:txBody>
      </p:sp>
      <p:sp>
        <p:nvSpPr>
          <p:cNvPr id="3" name="Content Placeholder 2">
            <a:extLst>
              <a:ext uri="{FF2B5EF4-FFF2-40B4-BE49-F238E27FC236}">
                <a16:creationId xmlns:a16="http://schemas.microsoft.com/office/drawing/2014/main" id="{D93711FA-752C-9461-CCC0-38F3A501EF13}"/>
              </a:ext>
            </a:extLst>
          </p:cNvPr>
          <p:cNvSpPr>
            <a:spLocks noGrp="1"/>
          </p:cNvSpPr>
          <p:nvPr>
            <p:ph idx="1"/>
          </p:nvPr>
        </p:nvSpPr>
        <p:spPr>
          <a:xfrm>
            <a:off x="5636717" y="1160162"/>
            <a:ext cx="5711960" cy="3763061"/>
          </a:xfrm>
        </p:spPr>
        <p:txBody>
          <a:bodyPr lIns="91440" tIns="45720" rIns="91440" bIns="45720" anchor="t"/>
          <a:lstStyle/>
          <a:p>
            <a:r>
              <a:rPr lang="en-US" sz="2400"/>
              <a:t>The Holistic Rater Training Flowchart and additional information on rater training can be found in </a:t>
            </a:r>
            <a:r>
              <a:rPr lang="en-US" sz="2400">
                <a:hlinkClick r:id="rId2"/>
              </a:rPr>
              <a:t>TELPAS Rater Training</a:t>
            </a:r>
            <a:r>
              <a:rPr lang="en-US" sz="2400"/>
              <a:t> section of the DCCR. </a:t>
            </a:r>
            <a:endParaRPr lang="en-US" sz="2400">
              <a:cs typeface="Calibri"/>
            </a:endParaRPr>
          </a:p>
          <a:p>
            <a:r>
              <a:rPr lang="en-US" sz="2400"/>
              <a:t>Information on holistic administrations will be posted in the </a:t>
            </a:r>
            <a:r>
              <a:rPr lang="en-US" sz="2400">
                <a:hlinkClick r:id="rId3"/>
              </a:rPr>
              <a:t>Holistic Administrations</a:t>
            </a:r>
            <a:r>
              <a:rPr lang="en-US" sz="2400"/>
              <a:t> section of DCCR and in the TELPAS </a:t>
            </a:r>
            <a:r>
              <a:rPr lang="en-US" sz="2400">
                <a:hlinkClick r:id="rId4"/>
              </a:rPr>
              <a:t>Test Administration Information</a:t>
            </a:r>
            <a:r>
              <a:rPr lang="en-US" sz="2400"/>
              <a:t>. </a:t>
            </a:r>
            <a:endParaRPr lang="en-US"/>
          </a:p>
          <a:p>
            <a:r>
              <a:rPr lang="en-US" sz="2400"/>
              <a:t>Online rater basic training and calibration will be in the LMS. </a:t>
            </a:r>
            <a:r>
              <a:rPr lang="en-US"/>
              <a:t> </a:t>
            </a:r>
            <a:endParaRPr lang="en-US">
              <a:ea typeface="Calibri"/>
              <a:cs typeface="Calibri"/>
            </a:endParaRPr>
          </a:p>
        </p:txBody>
      </p:sp>
      <p:pic>
        <p:nvPicPr>
          <p:cNvPr id="6" name="Picture 5">
            <a:extLst>
              <a:ext uri="{FF2B5EF4-FFF2-40B4-BE49-F238E27FC236}">
                <a16:creationId xmlns:a16="http://schemas.microsoft.com/office/drawing/2014/main" id="{8C0B3AB5-BF57-19A7-6E8E-3807B3EC7AE7}"/>
              </a:ext>
              <a:ext uri="{C183D7F6-B498-43B3-948B-1728B52AA6E4}">
                <adec:decorative xmlns:adec="http://schemas.microsoft.com/office/drawing/2017/decorative" val="1"/>
              </a:ext>
            </a:extLst>
          </p:cNvPr>
          <p:cNvPicPr>
            <a:picLocks noChangeAspect="1"/>
          </p:cNvPicPr>
          <p:nvPr/>
        </p:nvPicPr>
        <p:blipFill rotWithShape="1">
          <a:blip r:embed="rId5"/>
          <a:srcRect l="10678" t="15621" r="77609" b="18393"/>
          <a:stretch/>
        </p:blipFill>
        <p:spPr bwMode="auto">
          <a:xfrm>
            <a:off x="835160" y="904580"/>
            <a:ext cx="4433525" cy="4973323"/>
          </a:xfrm>
          <a:prstGeom prst="rect">
            <a:avLst/>
          </a:prstGeom>
          <a:ln w="12700">
            <a:solidFill>
              <a:schemeClr val="bg2">
                <a:lumMod val="75000"/>
              </a:schemeClr>
            </a:solidFill>
          </a:ln>
          <a:extLst>
            <a:ext uri="{53640926-AAD7-44D8-BBD7-CCE9431645EC}">
              <a14:shadowObscured xmlns:a14="http://schemas.microsoft.com/office/drawing/2010/main"/>
            </a:ext>
          </a:extLst>
        </p:spPr>
      </p:pic>
      <p:sp>
        <p:nvSpPr>
          <p:cNvPr id="8" name="Slide Number Placeholder 7">
            <a:extLst>
              <a:ext uri="{FF2B5EF4-FFF2-40B4-BE49-F238E27FC236}">
                <a16:creationId xmlns:a16="http://schemas.microsoft.com/office/drawing/2014/main" id="{54DBCF0D-BAC2-2E20-12C5-24C44B564105}"/>
              </a:ext>
            </a:extLst>
          </p:cNvPr>
          <p:cNvSpPr>
            <a:spLocks noGrp="1"/>
          </p:cNvSpPr>
          <p:nvPr>
            <p:ph type="sldNum" sz="quarter" idx="4"/>
          </p:nvPr>
        </p:nvSpPr>
        <p:spPr/>
        <p:txBody>
          <a:bodyPr/>
          <a:lstStyle/>
          <a:p>
            <a:fld id="{69C126A4-BD19-47E2-8A0E-0DE1B9D8C925}" type="slidenum">
              <a:rPr lang="en-US" smtClean="0"/>
              <a:pPr/>
              <a:t>61</a:t>
            </a:fld>
            <a:endParaRPr lang="en-US"/>
          </a:p>
        </p:txBody>
      </p:sp>
      <p:sp>
        <p:nvSpPr>
          <p:cNvPr id="4" name="Rectangle 3">
            <a:extLst>
              <a:ext uri="{FF2B5EF4-FFF2-40B4-BE49-F238E27FC236}">
                <a16:creationId xmlns:a16="http://schemas.microsoft.com/office/drawing/2014/main" id="{5417A5B4-6879-AD78-37ED-26F563FB76AE}"/>
              </a:ext>
            </a:extLst>
          </p:cNvPr>
          <p:cNvSpPr/>
          <p:nvPr/>
        </p:nvSpPr>
        <p:spPr>
          <a:xfrm rot="19842784">
            <a:off x="1322613" y="3357624"/>
            <a:ext cx="2917371" cy="7184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accent3"/>
                </a:solidFill>
              </a:rPr>
              <a:t>No changes to rater training requirements for 2023-2024</a:t>
            </a:r>
          </a:p>
        </p:txBody>
      </p:sp>
    </p:spTree>
    <p:extLst>
      <p:ext uri="{BB962C8B-B14F-4D97-AF65-F5344CB8AC3E}">
        <p14:creationId xmlns:p14="http://schemas.microsoft.com/office/powerpoint/2010/main" val="12817564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FF25D-D756-A928-CB85-47D47337B806}"/>
              </a:ext>
            </a:extLst>
          </p:cNvPr>
          <p:cNvSpPr>
            <a:spLocks noGrp="1"/>
          </p:cNvSpPr>
          <p:nvPr>
            <p:ph type="title"/>
          </p:nvPr>
        </p:nvSpPr>
        <p:spPr/>
        <p:txBody>
          <a:bodyPr/>
          <a:lstStyle/>
          <a:p>
            <a:r>
              <a:rPr lang="en-US" dirty="0"/>
              <a:t>TELPAS Online Rater Training (Practice and Calibration)</a:t>
            </a:r>
          </a:p>
        </p:txBody>
      </p:sp>
      <p:sp>
        <p:nvSpPr>
          <p:cNvPr id="4" name="Slide Number Placeholder 3">
            <a:extLst>
              <a:ext uri="{FF2B5EF4-FFF2-40B4-BE49-F238E27FC236}">
                <a16:creationId xmlns:a16="http://schemas.microsoft.com/office/drawing/2014/main" id="{22E237AB-5CDC-05B8-CCEF-B3923214A6EE}"/>
              </a:ext>
            </a:extLst>
          </p:cNvPr>
          <p:cNvSpPr>
            <a:spLocks noGrp="1"/>
          </p:cNvSpPr>
          <p:nvPr>
            <p:ph type="sldNum" sz="quarter" idx="4"/>
          </p:nvPr>
        </p:nvSpPr>
        <p:spPr/>
        <p:txBody>
          <a:bodyPr/>
          <a:lstStyle/>
          <a:p>
            <a:fld id="{69C126A4-BD19-47E2-8A0E-0DE1B9D8C925}" type="slidenum">
              <a:rPr lang="en-US" smtClean="0"/>
              <a:pPr/>
              <a:t>62</a:t>
            </a:fld>
            <a:endParaRPr lang="en-US"/>
          </a:p>
        </p:txBody>
      </p:sp>
      <p:grpSp>
        <p:nvGrpSpPr>
          <p:cNvPr id="22" name="Group 21">
            <a:extLst>
              <a:ext uri="{FF2B5EF4-FFF2-40B4-BE49-F238E27FC236}">
                <a16:creationId xmlns:a16="http://schemas.microsoft.com/office/drawing/2014/main" id="{7CC10F4D-5129-BE82-BBC9-5F9E01B86CF7}"/>
              </a:ext>
            </a:extLst>
          </p:cNvPr>
          <p:cNvGrpSpPr/>
          <p:nvPr/>
        </p:nvGrpSpPr>
        <p:grpSpPr>
          <a:xfrm>
            <a:off x="339443" y="1172061"/>
            <a:ext cx="9376064" cy="3424316"/>
            <a:chOff x="339443" y="1172061"/>
            <a:chExt cx="9376064" cy="3424316"/>
          </a:xfrm>
        </p:grpSpPr>
        <p:sp>
          <p:nvSpPr>
            <p:cNvPr id="13" name="TextBox 12">
              <a:extLst>
                <a:ext uri="{FF2B5EF4-FFF2-40B4-BE49-F238E27FC236}">
                  <a16:creationId xmlns:a16="http://schemas.microsoft.com/office/drawing/2014/main" id="{5B5FBBFD-019B-3197-1923-2B461A5AFDC1}"/>
                </a:ext>
              </a:extLst>
            </p:cNvPr>
            <p:cNvSpPr txBox="1"/>
            <p:nvPr/>
          </p:nvSpPr>
          <p:spPr>
            <a:xfrm>
              <a:off x="4457707" y="1172061"/>
              <a:ext cx="5257800" cy="1631216"/>
            </a:xfrm>
            <a:prstGeom prst="rect">
              <a:avLst/>
            </a:prstGeom>
            <a:noFill/>
            <a:ln>
              <a:solidFill>
                <a:schemeClr val="accent1"/>
              </a:solidFill>
            </a:ln>
          </p:spPr>
          <p:txBody>
            <a:bodyPr wrap="square" rtlCol="0">
              <a:spAutoFit/>
            </a:bodyPr>
            <a:lstStyle/>
            <a:p>
              <a:pPr marL="342900" indent="-342900">
                <a:buClr>
                  <a:schemeClr val="accent2"/>
                </a:buClr>
                <a:buFont typeface="Wingdings" panose="05000000000000000000" pitchFamily="2" charset="2"/>
                <a:buChar char="§"/>
              </a:pPr>
              <a:r>
                <a:rPr lang="en-US" sz="2000" dirty="0">
                  <a:solidFill>
                    <a:schemeClr val="accent1"/>
                  </a:solidFill>
                </a:rPr>
                <a:t>After reviewing the full student profile (text and video/writing samples), the user must select a rating to move on to the next profile.</a:t>
              </a:r>
            </a:p>
            <a:p>
              <a:pPr marL="342900" indent="-342900">
                <a:buClr>
                  <a:schemeClr val="accent2"/>
                </a:buClr>
                <a:buFont typeface="Wingdings" panose="05000000000000000000" pitchFamily="2" charset="2"/>
                <a:buChar char="§"/>
              </a:pPr>
              <a:r>
                <a:rPr lang="en-US" sz="2000" dirty="0">
                  <a:solidFill>
                    <a:schemeClr val="accent1"/>
                  </a:solidFill>
                </a:rPr>
                <a:t>If no rating is selected, the user will get a message. </a:t>
              </a:r>
            </a:p>
          </p:txBody>
        </p:sp>
        <p:grpSp>
          <p:nvGrpSpPr>
            <p:cNvPr id="15" name="Group 14">
              <a:extLst>
                <a:ext uri="{FF2B5EF4-FFF2-40B4-BE49-F238E27FC236}">
                  <a16:creationId xmlns:a16="http://schemas.microsoft.com/office/drawing/2014/main" id="{1C1AC148-C173-06C3-F3DD-CE667F9C94A8}"/>
                </a:ext>
              </a:extLst>
            </p:cNvPr>
            <p:cNvGrpSpPr/>
            <p:nvPr/>
          </p:nvGrpSpPr>
          <p:grpSpPr>
            <a:xfrm>
              <a:off x="339443" y="1172061"/>
              <a:ext cx="3416128" cy="1861740"/>
              <a:chOff x="404757" y="911068"/>
              <a:chExt cx="3777556" cy="2092264"/>
            </a:xfrm>
          </p:grpSpPr>
          <p:pic>
            <p:nvPicPr>
              <p:cNvPr id="8" name="Picture 7">
                <a:extLst>
                  <a:ext uri="{FF2B5EF4-FFF2-40B4-BE49-F238E27FC236}">
                    <a16:creationId xmlns:a16="http://schemas.microsoft.com/office/drawing/2014/main" id="{73D962B0-E614-2E1A-8F46-05A9D863D21E}"/>
                  </a:ext>
                </a:extLst>
              </p:cNvPr>
              <p:cNvPicPr>
                <a:picLocks noChangeAspect="1"/>
              </p:cNvPicPr>
              <p:nvPr/>
            </p:nvPicPr>
            <p:blipFill rotWithShape="1">
              <a:blip r:embed="rId2"/>
              <a:srcRect l="10630" t="15654" r="10606" b="6779"/>
              <a:stretch/>
            </p:blipFill>
            <p:spPr bwMode="auto">
              <a:xfrm>
                <a:off x="404757" y="911068"/>
                <a:ext cx="3777556" cy="2092264"/>
              </a:xfrm>
              <a:prstGeom prst="rect">
                <a:avLst/>
              </a:prstGeom>
              <a:ln>
                <a:solidFill>
                  <a:schemeClr val="accent1"/>
                </a:solidFill>
              </a:ln>
              <a:extLst>
                <a:ext uri="{53640926-AAD7-44D8-BBD7-CCE9431645EC}">
                  <a14:shadowObscured xmlns:a14="http://schemas.microsoft.com/office/drawing/2010/main"/>
                </a:ext>
              </a:extLst>
            </p:spPr>
          </p:pic>
          <p:sp>
            <p:nvSpPr>
              <p:cNvPr id="14" name="Rectangle 13">
                <a:extLst>
                  <a:ext uri="{FF2B5EF4-FFF2-40B4-BE49-F238E27FC236}">
                    <a16:creationId xmlns:a16="http://schemas.microsoft.com/office/drawing/2014/main" id="{C5EE1CB1-7D86-7F50-6C83-4AB0563E3F94}"/>
                  </a:ext>
                </a:extLst>
              </p:cNvPr>
              <p:cNvSpPr/>
              <p:nvPr/>
            </p:nvSpPr>
            <p:spPr>
              <a:xfrm>
                <a:off x="3641271" y="2596243"/>
                <a:ext cx="541042" cy="261257"/>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a:extLst>
                <a:ext uri="{FF2B5EF4-FFF2-40B4-BE49-F238E27FC236}">
                  <a16:creationId xmlns:a16="http://schemas.microsoft.com/office/drawing/2014/main" id="{389B7FF0-F9CF-1BA0-5DDB-526B4427823D}"/>
                </a:ext>
              </a:extLst>
            </p:cNvPr>
            <p:cNvPicPr>
              <a:picLocks noChangeAspect="1"/>
            </p:cNvPicPr>
            <p:nvPr/>
          </p:nvPicPr>
          <p:blipFill rotWithShape="1">
            <a:blip r:embed="rId3"/>
            <a:srcRect l="6379" t="17635" r="6538" b="8038"/>
            <a:stretch/>
          </p:blipFill>
          <p:spPr bwMode="auto">
            <a:xfrm>
              <a:off x="3842552" y="3033801"/>
              <a:ext cx="3255035" cy="1562576"/>
            </a:xfrm>
            <a:prstGeom prst="rect">
              <a:avLst/>
            </a:prstGeom>
            <a:ln>
              <a:noFill/>
            </a:ln>
            <a:extLst>
              <a:ext uri="{53640926-AAD7-44D8-BBD7-CCE9431645EC}">
                <a14:shadowObscured xmlns:a14="http://schemas.microsoft.com/office/drawing/2010/main"/>
              </a:ext>
            </a:extLst>
          </p:spPr>
        </p:pic>
        <p:cxnSp>
          <p:nvCxnSpPr>
            <p:cNvPr id="18" name="Straight Arrow Connector 17">
              <a:extLst>
                <a:ext uri="{FF2B5EF4-FFF2-40B4-BE49-F238E27FC236}">
                  <a16:creationId xmlns:a16="http://schemas.microsoft.com/office/drawing/2014/main" id="{BA44859E-53C2-CCD7-0DDD-813A09503B67}"/>
                </a:ext>
              </a:extLst>
            </p:cNvPr>
            <p:cNvCxnSpPr>
              <a:cxnSpLocks/>
              <a:stCxn id="13" idx="1"/>
            </p:cNvCxnSpPr>
            <p:nvPr/>
          </p:nvCxnSpPr>
          <p:spPr>
            <a:xfrm flipH="1">
              <a:off x="3755571" y="1987669"/>
              <a:ext cx="70213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08DDF8B-1EC1-AEC2-53A0-01722E00C4FA}"/>
                </a:ext>
              </a:extLst>
            </p:cNvPr>
            <p:cNvCxnSpPr/>
            <p:nvPr/>
          </p:nvCxnSpPr>
          <p:spPr>
            <a:xfrm>
              <a:off x="5600700" y="2803277"/>
              <a:ext cx="0" cy="267481"/>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6A6C5F20-991C-6FD8-392D-C88FB623BF53}"/>
              </a:ext>
            </a:extLst>
          </p:cNvPr>
          <p:cNvGrpSpPr/>
          <p:nvPr/>
        </p:nvGrpSpPr>
        <p:grpSpPr>
          <a:xfrm>
            <a:off x="1124518" y="4054724"/>
            <a:ext cx="9832981" cy="1887387"/>
            <a:chOff x="1124518" y="4054724"/>
            <a:chExt cx="9832981" cy="1887387"/>
          </a:xfrm>
        </p:grpSpPr>
        <p:pic>
          <p:nvPicPr>
            <p:cNvPr id="23" name="Picture 22">
              <a:extLst>
                <a:ext uri="{FF2B5EF4-FFF2-40B4-BE49-F238E27FC236}">
                  <a16:creationId xmlns:a16="http://schemas.microsoft.com/office/drawing/2014/main" id="{4AC26440-C577-46EF-BF27-23122834667A}"/>
                </a:ext>
              </a:extLst>
            </p:cNvPr>
            <p:cNvPicPr>
              <a:picLocks noChangeAspect="1"/>
            </p:cNvPicPr>
            <p:nvPr/>
          </p:nvPicPr>
          <p:blipFill rotWithShape="1">
            <a:blip r:embed="rId4"/>
            <a:srcRect l="12754" t="17813" r="14956" b="7691"/>
            <a:stretch/>
          </p:blipFill>
          <p:spPr bwMode="auto">
            <a:xfrm>
              <a:off x="7808346" y="4054724"/>
              <a:ext cx="3149153" cy="1825522"/>
            </a:xfrm>
            <a:prstGeom prst="rect">
              <a:avLst/>
            </a:prstGeom>
            <a:ln>
              <a:solidFill>
                <a:schemeClr val="accent1"/>
              </a:solidFill>
            </a:ln>
            <a:extLst>
              <a:ext uri="{53640926-AAD7-44D8-BBD7-CCE9431645EC}">
                <a14:shadowObscured xmlns:a14="http://schemas.microsoft.com/office/drawing/2010/main"/>
              </a:ext>
            </a:extLst>
          </p:spPr>
        </p:pic>
        <p:sp>
          <p:nvSpPr>
            <p:cNvPr id="24" name="TextBox 23">
              <a:extLst>
                <a:ext uri="{FF2B5EF4-FFF2-40B4-BE49-F238E27FC236}">
                  <a16:creationId xmlns:a16="http://schemas.microsoft.com/office/drawing/2014/main" id="{40C14812-79A2-8541-D91B-2D68561D197E}"/>
                </a:ext>
              </a:extLst>
            </p:cNvPr>
            <p:cNvSpPr txBox="1"/>
            <p:nvPr/>
          </p:nvSpPr>
          <p:spPr>
            <a:xfrm>
              <a:off x="1124518" y="4741782"/>
              <a:ext cx="5945523" cy="1200329"/>
            </a:xfrm>
            <a:prstGeom prst="rect">
              <a:avLst/>
            </a:prstGeom>
            <a:noFill/>
            <a:ln>
              <a:solidFill>
                <a:schemeClr val="accent1"/>
              </a:solidFill>
            </a:ln>
          </p:spPr>
          <p:txBody>
            <a:bodyPr wrap="square" rtlCol="0">
              <a:spAutoFit/>
            </a:bodyPr>
            <a:lstStyle/>
            <a:p>
              <a:r>
                <a:rPr lang="en-US" dirty="0">
                  <a:solidFill>
                    <a:schemeClr val="accent1"/>
                  </a:solidFill>
                </a:rPr>
                <a:t>Users will be able to change a rating for a student profile </a:t>
              </a:r>
              <a:r>
                <a:rPr lang="en-US" b="1" dirty="0">
                  <a:solidFill>
                    <a:schemeClr val="accent1"/>
                  </a:solidFill>
                </a:rPr>
                <a:t>BEFORE </a:t>
              </a:r>
              <a:r>
                <a:rPr lang="en-US" dirty="0">
                  <a:solidFill>
                    <a:schemeClr val="accent1"/>
                  </a:solidFill>
                </a:rPr>
                <a:t>submitting his or her ratings by clicking on the </a:t>
              </a:r>
              <a:r>
                <a:rPr lang="en-US" i="1" dirty="0">
                  <a:solidFill>
                    <a:schemeClr val="accent1"/>
                  </a:solidFill>
                </a:rPr>
                <a:t>Review</a:t>
              </a:r>
              <a:r>
                <a:rPr lang="en-US" dirty="0">
                  <a:solidFill>
                    <a:schemeClr val="accent1"/>
                  </a:solidFill>
                </a:rPr>
                <a:t> button. Ratings cannot be changed once they are submitted.</a:t>
              </a:r>
            </a:p>
          </p:txBody>
        </p:sp>
        <p:cxnSp>
          <p:nvCxnSpPr>
            <p:cNvPr id="26" name="Straight Arrow Connector 25">
              <a:extLst>
                <a:ext uri="{FF2B5EF4-FFF2-40B4-BE49-F238E27FC236}">
                  <a16:creationId xmlns:a16="http://schemas.microsoft.com/office/drawing/2014/main" id="{DEE7C2FA-84EB-64A6-D603-C6BC9848F874}"/>
                </a:ext>
              </a:extLst>
            </p:cNvPr>
            <p:cNvCxnSpPr>
              <a:cxnSpLocks/>
              <a:stCxn id="24" idx="3"/>
            </p:cNvCxnSpPr>
            <p:nvPr/>
          </p:nvCxnSpPr>
          <p:spPr>
            <a:xfrm flipV="1">
              <a:off x="7070041" y="5203447"/>
              <a:ext cx="634891" cy="1385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6557FAC9-F075-5F95-0A7D-4EFD4EF5C710}"/>
                </a:ext>
              </a:extLst>
            </p:cNvPr>
            <p:cNvSpPr/>
            <p:nvPr/>
          </p:nvSpPr>
          <p:spPr>
            <a:xfrm>
              <a:off x="8115300" y="5258815"/>
              <a:ext cx="1240971" cy="427118"/>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268387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BD300-3552-830D-2558-136C68061866}"/>
              </a:ext>
            </a:extLst>
          </p:cNvPr>
          <p:cNvSpPr>
            <a:spLocks noGrp="1"/>
          </p:cNvSpPr>
          <p:nvPr>
            <p:ph type="title"/>
          </p:nvPr>
        </p:nvSpPr>
        <p:spPr/>
        <p:txBody>
          <a:bodyPr/>
          <a:lstStyle/>
          <a:p>
            <a:r>
              <a:rPr lang="en-US" dirty="0"/>
              <a:t>TELPAS Online Rater Training: Results Page </a:t>
            </a:r>
          </a:p>
        </p:txBody>
      </p:sp>
      <p:sp>
        <p:nvSpPr>
          <p:cNvPr id="3" name="Content Placeholder 2">
            <a:extLst>
              <a:ext uri="{FF2B5EF4-FFF2-40B4-BE49-F238E27FC236}">
                <a16:creationId xmlns:a16="http://schemas.microsoft.com/office/drawing/2014/main" id="{B9A7DE19-C129-51B3-DDD1-937E2AACE463}"/>
              </a:ext>
            </a:extLst>
          </p:cNvPr>
          <p:cNvSpPr>
            <a:spLocks noGrp="1"/>
          </p:cNvSpPr>
          <p:nvPr>
            <p:ph idx="1"/>
          </p:nvPr>
        </p:nvSpPr>
        <p:spPr>
          <a:xfrm>
            <a:off x="500107" y="1314238"/>
            <a:ext cx="7059770" cy="1671682"/>
          </a:xfrm>
          <a:ln>
            <a:solidFill>
              <a:schemeClr val="accent1"/>
            </a:solidFill>
          </a:ln>
        </p:spPr>
        <p:txBody>
          <a:bodyPr/>
          <a:lstStyle/>
          <a:p>
            <a:pPr marL="0" indent="0">
              <a:buNone/>
            </a:pPr>
            <a:r>
              <a:rPr lang="en-US" sz="2000" b="1" dirty="0"/>
              <a:t>Online Basic Training Practice Sets</a:t>
            </a:r>
          </a:p>
          <a:p>
            <a:r>
              <a:rPr lang="en-US" sz="2000" dirty="0"/>
              <a:t>The summary page will indicate how many response were correct out of the total number of student profiles. </a:t>
            </a:r>
          </a:p>
          <a:p>
            <a:r>
              <a:rPr lang="en-US" sz="2000" dirty="0"/>
              <a:t>Users can review the feedback and/or retake the practice set. A separate window will open with feedback. </a:t>
            </a:r>
          </a:p>
        </p:txBody>
      </p:sp>
      <p:sp>
        <p:nvSpPr>
          <p:cNvPr id="4" name="Slide Number Placeholder 3">
            <a:extLst>
              <a:ext uri="{FF2B5EF4-FFF2-40B4-BE49-F238E27FC236}">
                <a16:creationId xmlns:a16="http://schemas.microsoft.com/office/drawing/2014/main" id="{5E33EFA4-9823-B174-9C95-2D25AA8A0E6D}"/>
              </a:ext>
            </a:extLst>
          </p:cNvPr>
          <p:cNvSpPr>
            <a:spLocks noGrp="1"/>
          </p:cNvSpPr>
          <p:nvPr>
            <p:ph type="sldNum" sz="quarter" idx="4"/>
          </p:nvPr>
        </p:nvSpPr>
        <p:spPr/>
        <p:txBody>
          <a:bodyPr/>
          <a:lstStyle/>
          <a:p>
            <a:fld id="{69C126A4-BD19-47E2-8A0E-0DE1B9D8C925}" type="slidenum">
              <a:rPr lang="en-US" smtClean="0"/>
              <a:pPr/>
              <a:t>63</a:t>
            </a:fld>
            <a:endParaRPr lang="en-US"/>
          </a:p>
        </p:txBody>
      </p:sp>
      <p:sp>
        <p:nvSpPr>
          <p:cNvPr id="12" name="Content Placeholder 2">
            <a:extLst>
              <a:ext uri="{FF2B5EF4-FFF2-40B4-BE49-F238E27FC236}">
                <a16:creationId xmlns:a16="http://schemas.microsoft.com/office/drawing/2014/main" id="{FAA43796-A8DA-7EFC-EB92-C2BCBFC0BAF0}"/>
              </a:ext>
            </a:extLst>
          </p:cNvPr>
          <p:cNvSpPr txBox="1">
            <a:spLocks/>
          </p:cNvSpPr>
          <p:nvPr/>
        </p:nvSpPr>
        <p:spPr>
          <a:xfrm>
            <a:off x="4553955" y="3238464"/>
            <a:ext cx="7059771" cy="2754121"/>
          </a:xfrm>
          <a:prstGeom prst="rect">
            <a:avLst/>
          </a:prstGeom>
          <a:ln>
            <a:solidFill>
              <a:schemeClr val="accent1"/>
            </a:solidFill>
          </a:ln>
        </p:spPr>
        <p:txBody>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2000" b="1" dirty="0"/>
              <a:t>Calibration Sets</a:t>
            </a:r>
          </a:p>
          <a:p>
            <a:r>
              <a:rPr lang="en-US" sz="2000" dirty="0"/>
              <a:t>The summary page will indicate a </a:t>
            </a:r>
            <a:r>
              <a:rPr lang="en-US" sz="2000" b="1" dirty="0"/>
              <a:t>Pass</a:t>
            </a:r>
            <a:r>
              <a:rPr lang="en-US" sz="2000" dirty="0"/>
              <a:t> or </a:t>
            </a:r>
            <a:r>
              <a:rPr lang="en-US" sz="2000" b="1" dirty="0"/>
              <a:t>Fail</a:t>
            </a:r>
            <a:r>
              <a:rPr lang="en-US" sz="2000" dirty="0"/>
              <a:t> and  how many responses were correct out of the total number of student profiles. The user can also review feedback.  </a:t>
            </a:r>
          </a:p>
          <a:p>
            <a:r>
              <a:rPr lang="en-US" sz="2000" dirty="0"/>
              <a:t>There is not an opportunity to retake a calibration set: however, there are two calibration sets. If a user is not successful on the first set, there is another opportunity with the second set. Users should check with the calibration proctor or campus coordinator regarding second opportunity. </a:t>
            </a:r>
            <a:endParaRPr lang="en-US" sz="1800" b="0" i="0" u="none" strike="noStrike" baseline="0" dirty="0">
              <a:solidFill>
                <a:srgbClr val="000000"/>
              </a:solidFill>
              <a:latin typeface="Open Sans" panose="020B0606030504020204" pitchFamily="34" charset="0"/>
            </a:endParaRPr>
          </a:p>
          <a:p>
            <a:endParaRPr lang="en-US" sz="1800" b="0" i="0" u="none" strike="noStrike" baseline="0" dirty="0">
              <a:solidFill>
                <a:srgbClr val="000000"/>
              </a:solidFill>
              <a:latin typeface="Open Sans" panose="020B0606030504020204" pitchFamily="34" charset="0"/>
            </a:endParaRPr>
          </a:p>
          <a:p>
            <a:endParaRPr lang="en-US" sz="2000" dirty="0"/>
          </a:p>
        </p:txBody>
      </p:sp>
      <p:grpSp>
        <p:nvGrpSpPr>
          <p:cNvPr id="22" name="Group 21">
            <a:extLst>
              <a:ext uri="{FF2B5EF4-FFF2-40B4-BE49-F238E27FC236}">
                <a16:creationId xmlns:a16="http://schemas.microsoft.com/office/drawing/2014/main" id="{7AEC58F1-9A55-B2D5-62AE-B941710A3F2D}"/>
              </a:ext>
            </a:extLst>
          </p:cNvPr>
          <p:cNvGrpSpPr/>
          <p:nvPr/>
        </p:nvGrpSpPr>
        <p:grpSpPr>
          <a:xfrm>
            <a:off x="7511740" y="1157122"/>
            <a:ext cx="3900520" cy="1828800"/>
            <a:chOff x="7511740" y="1157122"/>
            <a:chExt cx="3900520" cy="1828800"/>
          </a:xfrm>
        </p:grpSpPr>
        <p:cxnSp>
          <p:nvCxnSpPr>
            <p:cNvPr id="8" name="Straight Arrow Connector 7">
              <a:extLst>
                <a:ext uri="{FF2B5EF4-FFF2-40B4-BE49-F238E27FC236}">
                  <a16:creationId xmlns:a16="http://schemas.microsoft.com/office/drawing/2014/main" id="{D8B7E560-CEDC-2C06-D154-5F851E993718}"/>
                </a:ext>
              </a:extLst>
            </p:cNvPr>
            <p:cNvCxnSpPr>
              <a:cxnSpLocks/>
            </p:cNvCxnSpPr>
            <p:nvPr/>
          </p:nvCxnSpPr>
          <p:spPr>
            <a:xfrm>
              <a:off x="7511740" y="1975757"/>
              <a:ext cx="1144199"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FEC8D10-C780-3A71-411F-75D394443FCF}"/>
                </a:ext>
              </a:extLst>
            </p:cNvPr>
            <p:cNvPicPr>
              <a:picLocks noChangeAspect="1"/>
            </p:cNvPicPr>
            <p:nvPr/>
          </p:nvPicPr>
          <p:blipFill rotWithShape="1">
            <a:blip r:embed="rId3"/>
            <a:srcRect l="18326" t="16914" r="19607" b="6424"/>
            <a:stretch/>
          </p:blipFill>
          <p:spPr bwMode="auto">
            <a:xfrm>
              <a:off x="8779677" y="1157122"/>
              <a:ext cx="2632583" cy="1828800"/>
            </a:xfrm>
            <a:prstGeom prst="rect">
              <a:avLst/>
            </a:prstGeom>
            <a:ln>
              <a:solidFill>
                <a:schemeClr val="accent1"/>
              </a:solidFill>
            </a:ln>
            <a:extLst>
              <a:ext uri="{53640926-AAD7-44D8-BBD7-CCE9431645EC}">
                <a14:shadowObscured xmlns:a14="http://schemas.microsoft.com/office/drawing/2010/main"/>
              </a:ext>
            </a:extLst>
          </p:spPr>
        </p:pic>
      </p:grpSp>
      <p:sp>
        <p:nvSpPr>
          <p:cNvPr id="17" name="Rectangle 16">
            <a:extLst>
              <a:ext uri="{FF2B5EF4-FFF2-40B4-BE49-F238E27FC236}">
                <a16:creationId xmlns:a16="http://schemas.microsoft.com/office/drawing/2014/main" id="{B578CD4E-F95C-B930-F2A5-F215967E2949}"/>
              </a:ext>
            </a:extLst>
          </p:cNvPr>
          <p:cNvSpPr/>
          <p:nvPr/>
        </p:nvSpPr>
        <p:spPr>
          <a:xfrm>
            <a:off x="10530517" y="2610364"/>
            <a:ext cx="881743" cy="375557"/>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0FB2A40-E5B8-D740-5021-F424C9584F7C}"/>
              </a:ext>
            </a:extLst>
          </p:cNvPr>
          <p:cNvSpPr/>
          <p:nvPr/>
        </p:nvSpPr>
        <p:spPr>
          <a:xfrm>
            <a:off x="8811509" y="2610364"/>
            <a:ext cx="881743" cy="375557"/>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a:extLst>
              <a:ext uri="{FF2B5EF4-FFF2-40B4-BE49-F238E27FC236}">
                <a16:creationId xmlns:a16="http://schemas.microsoft.com/office/drawing/2014/main" id="{94B339C6-8AA4-2BAE-F7F7-A15DB95F9855}"/>
              </a:ext>
            </a:extLst>
          </p:cNvPr>
          <p:cNvGrpSpPr/>
          <p:nvPr/>
        </p:nvGrpSpPr>
        <p:grpSpPr>
          <a:xfrm>
            <a:off x="578274" y="3734207"/>
            <a:ext cx="3975681" cy="1828800"/>
            <a:chOff x="578274" y="3734207"/>
            <a:chExt cx="3975681" cy="1828800"/>
          </a:xfrm>
        </p:grpSpPr>
        <p:pic>
          <p:nvPicPr>
            <p:cNvPr id="6" name="Picture 5">
              <a:extLst>
                <a:ext uri="{FF2B5EF4-FFF2-40B4-BE49-F238E27FC236}">
                  <a16:creationId xmlns:a16="http://schemas.microsoft.com/office/drawing/2014/main" id="{866B24B1-5728-9472-5C51-6A913AD1EB23}"/>
                </a:ext>
              </a:extLst>
            </p:cNvPr>
            <p:cNvPicPr>
              <a:picLocks noChangeAspect="1"/>
            </p:cNvPicPr>
            <p:nvPr/>
          </p:nvPicPr>
          <p:blipFill rotWithShape="1">
            <a:blip r:embed="rId4"/>
            <a:srcRect l="10936" t="20153" r="10283" b="6236"/>
            <a:stretch/>
          </p:blipFill>
          <p:spPr bwMode="auto">
            <a:xfrm>
              <a:off x="578274" y="3734207"/>
              <a:ext cx="2632583" cy="1828800"/>
            </a:xfrm>
            <a:prstGeom prst="rect">
              <a:avLst/>
            </a:prstGeom>
            <a:ln>
              <a:solidFill>
                <a:schemeClr val="accent1"/>
              </a:solidFill>
            </a:ln>
            <a:extLst>
              <a:ext uri="{53640926-AAD7-44D8-BBD7-CCE9431645EC}">
                <a14:shadowObscured xmlns:a14="http://schemas.microsoft.com/office/drawing/2010/main"/>
              </a:ext>
            </a:extLst>
          </p:spPr>
        </p:pic>
        <p:cxnSp>
          <p:nvCxnSpPr>
            <p:cNvPr id="14" name="Straight Arrow Connector 13">
              <a:extLst>
                <a:ext uri="{FF2B5EF4-FFF2-40B4-BE49-F238E27FC236}">
                  <a16:creationId xmlns:a16="http://schemas.microsoft.com/office/drawing/2014/main" id="{567C743A-331C-AACC-9BC8-3EFD036B9E19}"/>
                </a:ext>
              </a:extLst>
            </p:cNvPr>
            <p:cNvCxnSpPr>
              <a:cxnSpLocks/>
              <a:stCxn id="12" idx="1"/>
            </p:cNvCxnSpPr>
            <p:nvPr/>
          </p:nvCxnSpPr>
          <p:spPr>
            <a:xfrm flipH="1">
              <a:off x="3347357" y="4615525"/>
              <a:ext cx="120659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5D42E29B-621A-2C5D-E385-2498FB7D24C3}"/>
                </a:ext>
              </a:extLst>
            </p:cNvPr>
            <p:cNvSpPr/>
            <p:nvPr/>
          </p:nvSpPr>
          <p:spPr>
            <a:xfrm>
              <a:off x="712380" y="5176157"/>
              <a:ext cx="773520" cy="367605"/>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350428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6F87F-766C-F783-9693-C521773D2725}"/>
              </a:ext>
            </a:extLst>
          </p:cNvPr>
          <p:cNvSpPr>
            <a:spLocks noGrp="1"/>
          </p:cNvSpPr>
          <p:nvPr>
            <p:ph type="title"/>
          </p:nvPr>
        </p:nvSpPr>
        <p:spPr/>
        <p:txBody>
          <a:bodyPr/>
          <a:lstStyle/>
          <a:p>
            <a:r>
              <a:rPr lang="en-US"/>
              <a:t>Rater information in TIDE</a:t>
            </a:r>
          </a:p>
        </p:txBody>
      </p:sp>
      <p:sp>
        <p:nvSpPr>
          <p:cNvPr id="3" name="Content Placeholder 2">
            <a:extLst>
              <a:ext uri="{FF2B5EF4-FFF2-40B4-BE49-F238E27FC236}">
                <a16:creationId xmlns:a16="http://schemas.microsoft.com/office/drawing/2014/main" id="{B07459ED-A5E5-02FD-0130-550704C18CEC}"/>
              </a:ext>
            </a:extLst>
          </p:cNvPr>
          <p:cNvSpPr>
            <a:spLocks noGrp="1"/>
          </p:cNvSpPr>
          <p:nvPr>
            <p:ph idx="1"/>
          </p:nvPr>
        </p:nvSpPr>
        <p:spPr>
          <a:xfrm>
            <a:off x="573904" y="815044"/>
            <a:ext cx="11044191" cy="1051606"/>
          </a:xfrm>
        </p:spPr>
        <p:txBody>
          <a:bodyPr lIns="91440" tIns="45720" rIns="91440" bIns="45720" anchor="t"/>
          <a:lstStyle/>
          <a:p>
            <a:pPr marL="0" indent="0">
              <a:buNone/>
            </a:pPr>
            <a:r>
              <a:rPr lang="en-US" sz="2400"/>
              <a:t>Rater information needs to be entered in TIDE in the </a:t>
            </a:r>
            <a:r>
              <a:rPr lang="en-US" sz="2400" i="1"/>
              <a:t>Additional Student Information </a:t>
            </a:r>
            <a:r>
              <a:rPr lang="en-US" sz="2400"/>
              <a:t>section. It can be uploaded in TIDE by using the Additional Student Fields data file. </a:t>
            </a:r>
            <a:endParaRPr lang="en-US" sz="2400">
              <a:cs typeface="Calibri"/>
            </a:endParaRPr>
          </a:p>
          <a:p>
            <a:endParaRPr lang="en-US"/>
          </a:p>
        </p:txBody>
      </p:sp>
      <p:sp>
        <p:nvSpPr>
          <p:cNvPr id="4" name="Slide Number Placeholder 3">
            <a:extLst>
              <a:ext uri="{FF2B5EF4-FFF2-40B4-BE49-F238E27FC236}">
                <a16:creationId xmlns:a16="http://schemas.microsoft.com/office/drawing/2014/main" id="{BD6D3A52-9546-4ABD-3CCC-980B728DA7B4}"/>
              </a:ext>
            </a:extLst>
          </p:cNvPr>
          <p:cNvSpPr>
            <a:spLocks noGrp="1"/>
          </p:cNvSpPr>
          <p:nvPr>
            <p:ph type="sldNum" sz="quarter" idx="4"/>
          </p:nvPr>
        </p:nvSpPr>
        <p:spPr/>
        <p:txBody>
          <a:bodyPr/>
          <a:lstStyle/>
          <a:p>
            <a:fld id="{69C126A4-BD19-47E2-8A0E-0DE1B9D8C925}" type="slidenum">
              <a:rPr lang="en-US" smtClean="0"/>
              <a:pPr/>
              <a:t>64</a:t>
            </a:fld>
            <a:endParaRPr lang="en-US"/>
          </a:p>
        </p:txBody>
      </p:sp>
      <p:grpSp>
        <p:nvGrpSpPr>
          <p:cNvPr id="14" name="Group 13">
            <a:extLst>
              <a:ext uri="{FF2B5EF4-FFF2-40B4-BE49-F238E27FC236}">
                <a16:creationId xmlns:a16="http://schemas.microsoft.com/office/drawing/2014/main" id="{4B05D4C5-3D56-D754-36FB-326F0A26BAD2}"/>
              </a:ext>
            </a:extLst>
          </p:cNvPr>
          <p:cNvGrpSpPr/>
          <p:nvPr/>
        </p:nvGrpSpPr>
        <p:grpSpPr>
          <a:xfrm>
            <a:off x="5342220" y="1598460"/>
            <a:ext cx="6106086" cy="3998526"/>
            <a:chOff x="5342220" y="1598460"/>
            <a:chExt cx="6106086" cy="3998526"/>
          </a:xfrm>
        </p:grpSpPr>
        <p:pic>
          <p:nvPicPr>
            <p:cNvPr id="6" name="Picture 5" descr="Graphical user interface, application&#10;&#10;Description automatically generated">
              <a:extLst>
                <a:ext uri="{FF2B5EF4-FFF2-40B4-BE49-F238E27FC236}">
                  <a16:creationId xmlns:a16="http://schemas.microsoft.com/office/drawing/2014/main" id="{1E924D5B-56B9-946F-4A81-C51BB5ADCB87}"/>
                </a:ext>
              </a:extLst>
            </p:cNvPr>
            <p:cNvPicPr>
              <a:picLocks noChangeAspect="1"/>
            </p:cNvPicPr>
            <p:nvPr/>
          </p:nvPicPr>
          <p:blipFill rotWithShape="1">
            <a:blip r:embed="rId2"/>
            <a:srcRect t="52234" r="51496" b="22126"/>
            <a:stretch/>
          </p:blipFill>
          <p:spPr bwMode="auto">
            <a:xfrm>
              <a:off x="5351132" y="2065432"/>
              <a:ext cx="6019650" cy="1789984"/>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CFAF7593-3248-1A41-E30B-977B7ABED8EE}"/>
                </a:ext>
              </a:extLst>
            </p:cNvPr>
            <p:cNvSpPr txBox="1"/>
            <p:nvPr/>
          </p:nvSpPr>
          <p:spPr>
            <a:xfrm>
              <a:off x="5357114" y="1598460"/>
              <a:ext cx="6091192" cy="400110"/>
            </a:xfrm>
            <a:prstGeom prst="rect">
              <a:avLst/>
            </a:prstGeom>
            <a:solidFill>
              <a:schemeClr val="accent2"/>
            </a:solidFill>
          </p:spPr>
          <p:txBody>
            <a:bodyPr wrap="square" rtlCol="0">
              <a:spAutoFit/>
            </a:bodyPr>
            <a:lstStyle/>
            <a:p>
              <a:r>
                <a:rPr lang="en-US" sz="2000" b="1">
                  <a:solidFill>
                    <a:schemeClr val="bg1"/>
                  </a:solidFill>
                </a:rPr>
                <a:t>TELPAS Rater A (Relationship)</a:t>
              </a:r>
            </a:p>
          </p:txBody>
        </p:sp>
        <p:sp>
          <p:nvSpPr>
            <p:cNvPr id="8" name="TextBox 7">
              <a:extLst>
                <a:ext uri="{FF2B5EF4-FFF2-40B4-BE49-F238E27FC236}">
                  <a16:creationId xmlns:a16="http://schemas.microsoft.com/office/drawing/2014/main" id="{16709032-A8A2-C8FA-399C-CE8F005CA43A}"/>
                </a:ext>
              </a:extLst>
            </p:cNvPr>
            <p:cNvSpPr txBox="1"/>
            <p:nvPr/>
          </p:nvSpPr>
          <p:spPr>
            <a:xfrm>
              <a:off x="5342220" y="3916720"/>
              <a:ext cx="6091192" cy="400110"/>
            </a:xfrm>
            <a:prstGeom prst="rect">
              <a:avLst/>
            </a:prstGeom>
            <a:solidFill>
              <a:schemeClr val="accent1"/>
            </a:solidFill>
          </p:spPr>
          <p:txBody>
            <a:bodyPr wrap="square" rtlCol="0">
              <a:spAutoFit/>
            </a:bodyPr>
            <a:lstStyle/>
            <a:p>
              <a:r>
                <a:rPr lang="en-US" sz="2000" b="1">
                  <a:solidFill>
                    <a:schemeClr val="bg1"/>
                  </a:solidFill>
                </a:rPr>
                <a:t>TELPAS Rater B (Collaboration)</a:t>
              </a:r>
            </a:p>
          </p:txBody>
        </p:sp>
        <p:pic>
          <p:nvPicPr>
            <p:cNvPr id="10" name="Picture 9" descr="Graphical user interface, application&#10;&#10;Description automatically generated">
              <a:extLst>
                <a:ext uri="{FF2B5EF4-FFF2-40B4-BE49-F238E27FC236}">
                  <a16:creationId xmlns:a16="http://schemas.microsoft.com/office/drawing/2014/main" id="{71F16E7B-6B35-0E45-A033-8B6D19AAF198}"/>
                </a:ext>
              </a:extLst>
            </p:cNvPr>
            <p:cNvPicPr>
              <a:picLocks noChangeAspect="1"/>
            </p:cNvPicPr>
            <p:nvPr/>
          </p:nvPicPr>
          <p:blipFill rotWithShape="1">
            <a:blip r:embed="rId3"/>
            <a:srcRect t="52612" r="41452" b="24217"/>
            <a:stretch/>
          </p:blipFill>
          <p:spPr bwMode="auto">
            <a:xfrm>
              <a:off x="5424200" y="4390446"/>
              <a:ext cx="5929600" cy="1206540"/>
            </a:xfrm>
            <a:prstGeom prst="rect">
              <a:avLst/>
            </a:prstGeom>
            <a:ln>
              <a:noFill/>
            </a:ln>
            <a:extLst>
              <a:ext uri="{53640926-AAD7-44D8-BBD7-CCE9431645EC}">
                <a14:shadowObscured xmlns:a14="http://schemas.microsoft.com/office/drawing/2010/main"/>
              </a:ext>
            </a:extLst>
          </p:spPr>
        </p:pic>
      </p:grpSp>
      <p:grpSp>
        <p:nvGrpSpPr>
          <p:cNvPr id="15" name="Group 14">
            <a:extLst>
              <a:ext uri="{FF2B5EF4-FFF2-40B4-BE49-F238E27FC236}">
                <a16:creationId xmlns:a16="http://schemas.microsoft.com/office/drawing/2014/main" id="{B7B7FEC2-4C82-15B6-8BE4-8174EBE9D674}"/>
              </a:ext>
            </a:extLst>
          </p:cNvPr>
          <p:cNvGrpSpPr/>
          <p:nvPr/>
        </p:nvGrpSpPr>
        <p:grpSpPr>
          <a:xfrm>
            <a:off x="318611" y="1601126"/>
            <a:ext cx="4940348" cy="3965987"/>
            <a:chOff x="318611" y="1601126"/>
            <a:chExt cx="4940348" cy="3965987"/>
          </a:xfrm>
        </p:grpSpPr>
        <p:grpSp>
          <p:nvGrpSpPr>
            <p:cNvPr id="13" name="Group 12">
              <a:extLst>
                <a:ext uri="{FF2B5EF4-FFF2-40B4-BE49-F238E27FC236}">
                  <a16:creationId xmlns:a16="http://schemas.microsoft.com/office/drawing/2014/main" id="{33EE2A53-EF68-ED4C-0960-AD043BB08C31}"/>
                </a:ext>
              </a:extLst>
            </p:cNvPr>
            <p:cNvGrpSpPr/>
            <p:nvPr/>
          </p:nvGrpSpPr>
          <p:grpSpPr>
            <a:xfrm>
              <a:off x="318611" y="1601126"/>
              <a:ext cx="4940348" cy="3965987"/>
              <a:chOff x="203789" y="2008222"/>
              <a:chExt cx="4940348" cy="3965987"/>
            </a:xfrm>
          </p:grpSpPr>
          <p:pic>
            <p:nvPicPr>
              <p:cNvPr id="5" name="Picture 4" descr="Graphical user interface, application&#10;&#10;Description automatically generated">
                <a:extLst>
                  <a:ext uri="{FF2B5EF4-FFF2-40B4-BE49-F238E27FC236}">
                    <a16:creationId xmlns:a16="http://schemas.microsoft.com/office/drawing/2014/main" id="{1A8CEA21-9F72-DC15-3B0F-514BCC032969}"/>
                  </a:ext>
                </a:extLst>
              </p:cNvPr>
              <p:cNvPicPr>
                <a:picLocks noChangeAspect="1"/>
              </p:cNvPicPr>
              <p:nvPr/>
            </p:nvPicPr>
            <p:blipFill rotWithShape="1">
              <a:blip r:embed="rId4"/>
              <a:srcRect t="14625" r="55983" b="24597"/>
              <a:stretch/>
            </p:blipFill>
            <p:spPr bwMode="auto">
              <a:xfrm>
                <a:off x="203789" y="2008222"/>
                <a:ext cx="4940348" cy="3965987"/>
              </a:xfrm>
              <a:prstGeom prst="rect">
                <a:avLst/>
              </a:prstGeom>
              <a:ln>
                <a:solidFill>
                  <a:schemeClr val="tx1">
                    <a:lumMod val="50000"/>
                    <a:lumOff val="50000"/>
                  </a:schemeClr>
                </a:solidFill>
              </a:ln>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id="{2CBBBA01-C856-A822-F3D9-8D68034CC66A}"/>
                  </a:ext>
                </a:extLst>
              </p:cNvPr>
              <p:cNvSpPr/>
              <p:nvPr/>
            </p:nvSpPr>
            <p:spPr>
              <a:xfrm>
                <a:off x="838200" y="4502994"/>
                <a:ext cx="4005943" cy="667720"/>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D28DD667-1438-EA0E-DBF0-DD8F1B74AA0D}"/>
                </a:ext>
              </a:extLst>
            </p:cNvPr>
            <p:cNvSpPr/>
            <p:nvPr/>
          </p:nvSpPr>
          <p:spPr>
            <a:xfrm>
              <a:off x="626898" y="1602152"/>
              <a:ext cx="2318657" cy="450610"/>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446394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4DAE9E74-6BEE-7712-0859-6A3CDA22E25D}"/>
              </a:ext>
            </a:extLst>
          </p:cNvPr>
          <p:cNvSpPr txBox="1"/>
          <p:nvPr/>
        </p:nvSpPr>
        <p:spPr>
          <a:xfrm>
            <a:off x="8373532" y="904580"/>
            <a:ext cx="3637763" cy="4572000"/>
          </a:xfrm>
          <a:prstGeom prst="rect">
            <a:avLst/>
          </a:prstGeom>
          <a:solidFill>
            <a:schemeClr val="accent4">
              <a:lumMod val="20000"/>
              <a:lumOff val="80000"/>
            </a:schemeClr>
          </a:solidFill>
        </p:spPr>
        <p:txBody>
          <a:bodyPr wrap="square" rtlCol="0">
            <a:spAutoFit/>
          </a:bodyPr>
          <a:lstStyle/>
          <a:p>
            <a:endParaRPr lang="en-US"/>
          </a:p>
        </p:txBody>
      </p:sp>
      <p:sp>
        <p:nvSpPr>
          <p:cNvPr id="9" name="TextBox 8">
            <a:extLst>
              <a:ext uri="{FF2B5EF4-FFF2-40B4-BE49-F238E27FC236}">
                <a16:creationId xmlns:a16="http://schemas.microsoft.com/office/drawing/2014/main" id="{64B8D0F7-B51E-6102-EA25-76C051B1A420}"/>
              </a:ext>
            </a:extLst>
          </p:cNvPr>
          <p:cNvSpPr txBox="1"/>
          <p:nvPr/>
        </p:nvSpPr>
        <p:spPr>
          <a:xfrm>
            <a:off x="3943333" y="903835"/>
            <a:ext cx="4252941" cy="4572000"/>
          </a:xfrm>
          <a:prstGeom prst="rect">
            <a:avLst/>
          </a:prstGeom>
          <a:solidFill>
            <a:schemeClr val="accent4">
              <a:lumMod val="20000"/>
              <a:lumOff val="80000"/>
            </a:schemeClr>
          </a:solidFill>
        </p:spPr>
        <p:txBody>
          <a:bodyPr wrap="square" rtlCol="0">
            <a:spAutoFit/>
          </a:bodyPr>
          <a:lstStyle/>
          <a:p>
            <a:endParaRPr lang="en-US"/>
          </a:p>
        </p:txBody>
      </p:sp>
      <p:sp>
        <p:nvSpPr>
          <p:cNvPr id="8" name="TextBox 7">
            <a:extLst>
              <a:ext uri="{FF2B5EF4-FFF2-40B4-BE49-F238E27FC236}">
                <a16:creationId xmlns:a16="http://schemas.microsoft.com/office/drawing/2014/main" id="{A1287D26-6DA3-CD2D-4E47-9D1D623BF25A}"/>
              </a:ext>
            </a:extLst>
          </p:cNvPr>
          <p:cNvSpPr txBox="1"/>
          <p:nvPr/>
        </p:nvSpPr>
        <p:spPr>
          <a:xfrm>
            <a:off x="238125" y="904580"/>
            <a:ext cx="3516086" cy="4572000"/>
          </a:xfrm>
          <a:prstGeom prst="rect">
            <a:avLst/>
          </a:prstGeom>
          <a:solidFill>
            <a:schemeClr val="accent4">
              <a:lumMod val="20000"/>
              <a:lumOff val="80000"/>
            </a:schemeClr>
          </a:solidFill>
        </p:spPr>
        <p:txBody>
          <a:bodyPr wrap="square" rtlCol="0">
            <a:spAutoFit/>
          </a:bodyPr>
          <a:lstStyle/>
          <a:p>
            <a:endParaRPr lang="en-US"/>
          </a:p>
        </p:txBody>
      </p:sp>
      <p:sp>
        <p:nvSpPr>
          <p:cNvPr id="2" name="Title 1">
            <a:extLst>
              <a:ext uri="{FF2B5EF4-FFF2-40B4-BE49-F238E27FC236}">
                <a16:creationId xmlns:a16="http://schemas.microsoft.com/office/drawing/2014/main" id="{B8D457D1-04DF-A3A7-F873-5B0F4B002026}"/>
              </a:ext>
            </a:extLst>
          </p:cNvPr>
          <p:cNvSpPr>
            <a:spLocks noGrp="1"/>
          </p:cNvSpPr>
          <p:nvPr>
            <p:ph type="title"/>
          </p:nvPr>
        </p:nvSpPr>
        <p:spPr/>
        <p:txBody>
          <a:bodyPr/>
          <a:lstStyle/>
          <a:p>
            <a:r>
              <a:rPr lang="en-US">
                <a:hlinkClick r:id="rId2"/>
              </a:rPr>
              <a:t>TELPAS Manuals</a:t>
            </a:r>
            <a:endParaRPr lang="en-US"/>
          </a:p>
        </p:txBody>
      </p:sp>
      <p:sp>
        <p:nvSpPr>
          <p:cNvPr id="4" name="Slide Number Placeholder 3">
            <a:extLst>
              <a:ext uri="{FF2B5EF4-FFF2-40B4-BE49-F238E27FC236}">
                <a16:creationId xmlns:a16="http://schemas.microsoft.com/office/drawing/2014/main" id="{63ABFE25-654A-7293-AE14-40D055D22B58}"/>
              </a:ext>
            </a:extLst>
          </p:cNvPr>
          <p:cNvSpPr>
            <a:spLocks noGrp="1"/>
          </p:cNvSpPr>
          <p:nvPr>
            <p:ph type="sldNum" sz="quarter" idx="4"/>
          </p:nvPr>
        </p:nvSpPr>
        <p:spPr/>
        <p:txBody>
          <a:bodyPr/>
          <a:lstStyle/>
          <a:p>
            <a:fld id="{69C126A4-BD19-47E2-8A0E-0DE1B9D8C925}" type="slidenum">
              <a:rPr lang="en-US" smtClean="0"/>
              <a:pPr/>
              <a:t>65</a:t>
            </a:fld>
            <a:endParaRPr lang="en-US"/>
          </a:p>
        </p:txBody>
      </p:sp>
      <p:pic>
        <p:nvPicPr>
          <p:cNvPr id="5" name="Content Placeholder 4" descr="Graphical user interface, application&#10;&#10;Description automatically generated">
            <a:extLst>
              <a:ext uri="{FF2B5EF4-FFF2-40B4-BE49-F238E27FC236}">
                <a16:creationId xmlns:a16="http://schemas.microsoft.com/office/drawing/2014/main" id="{3A531359-0F0C-8615-2324-81AEAC65B2FF}"/>
              </a:ext>
            </a:extLst>
          </p:cNvPr>
          <p:cNvPicPr>
            <a:picLocks noGrp="1" noChangeAspect="1"/>
          </p:cNvPicPr>
          <p:nvPr>
            <p:ph idx="1"/>
          </p:nvPr>
        </p:nvPicPr>
        <p:blipFill rotWithShape="1">
          <a:blip r:embed="rId3"/>
          <a:srcRect l="41132" t="17094" r="25000" b="6173"/>
          <a:stretch/>
        </p:blipFill>
        <p:spPr bwMode="auto">
          <a:xfrm>
            <a:off x="1424993" y="926612"/>
            <a:ext cx="1331472" cy="1696865"/>
          </a:xfrm>
          <a:prstGeom prst="rect">
            <a:avLst/>
          </a:prstGeom>
          <a:ln w="19050">
            <a:solidFill>
              <a:schemeClr val="tx1">
                <a:lumMod val="65000"/>
                <a:lumOff val="35000"/>
              </a:schemeClr>
            </a:solidFill>
          </a:ln>
          <a:extLst>
            <a:ext uri="{53640926-AAD7-44D8-BBD7-CCE9431645EC}">
              <a14:shadowObscured xmlns:a14="http://schemas.microsoft.com/office/drawing/2010/main"/>
            </a:ext>
          </a:extLst>
        </p:spPr>
      </p:pic>
      <p:pic>
        <p:nvPicPr>
          <p:cNvPr id="6" name="Picture 5" descr="Graphical user interface, application&#10;&#10;Description automatically generated">
            <a:extLst>
              <a:ext uri="{FF2B5EF4-FFF2-40B4-BE49-F238E27FC236}">
                <a16:creationId xmlns:a16="http://schemas.microsoft.com/office/drawing/2014/main" id="{1A50B6B1-A715-BC85-3947-8BE74C8A550B}"/>
              </a:ext>
            </a:extLst>
          </p:cNvPr>
          <p:cNvPicPr>
            <a:picLocks noChangeAspect="1"/>
          </p:cNvPicPr>
          <p:nvPr/>
        </p:nvPicPr>
        <p:blipFill rotWithShape="1">
          <a:blip r:embed="rId4"/>
          <a:srcRect l="41346" t="17665" r="24893" b="5412"/>
          <a:stretch/>
        </p:blipFill>
        <p:spPr bwMode="auto">
          <a:xfrm>
            <a:off x="9677390" y="984828"/>
            <a:ext cx="1089617" cy="1396512"/>
          </a:xfrm>
          <a:prstGeom prst="rect">
            <a:avLst/>
          </a:prstGeom>
          <a:ln w="19050">
            <a:solidFill>
              <a:schemeClr val="tx1">
                <a:lumMod val="65000"/>
                <a:lumOff val="35000"/>
              </a:schemeClr>
            </a:solidFill>
          </a:ln>
          <a:extLst>
            <a:ext uri="{53640926-AAD7-44D8-BBD7-CCE9431645EC}">
              <a14:shadowObscured xmlns:a14="http://schemas.microsoft.com/office/drawing/2010/main"/>
            </a:ext>
          </a:extLst>
        </p:spPr>
      </p:pic>
      <p:pic>
        <p:nvPicPr>
          <p:cNvPr id="7" name="Picture 6" descr="Graphical user interface, text, application&#10;&#10;Description automatically generated">
            <a:extLst>
              <a:ext uri="{FF2B5EF4-FFF2-40B4-BE49-F238E27FC236}">
                <a16:creationId xmlns:a16="http://schemas.microsoft.com/office/drawing/2014/main" id="{38317724-C049-6818-38E6-5A22A5FDEA32}"/>
              </a:ext>
            </a:extLst>
          </p:cNvPr>
          <p:cNvPicPr>
            <a:picLocks noChangeAspect="1"/>
          </p:cNvPicPr>
          <p:nvPr/>
        </p:nvPicPr>
        <p:blipFill rotWithShape="1">
          <a:blip r:embed="rId5"/>
          <a:srcRect l="41346" t="18234" r="25320" b="6363"/>
          <a:stretch/>
        </p:blipFill>
        <p:spPr bwMode="auto">
          <a:xfrm>
            <a:off x="5677315" y="984828"/>
            <a:ext cx="1180963" cy="1502700"/>
          </a:xfrm>
          <a:prstGeom prst="rect">
            <a:avLst/>
          </a:prstGeom>
          <a:ln w="19050">
            <a:solidFill>
              <a:schemeClr val="tx1">
                <a:lumMod val="65000"/>
                <a:lumOff val="35000"/>
              </a:schemeClr>
            </a:solidFill>
          </a:ln>
          <a:extLst>
            <a:ext uri="{53640926-AAD7-44D8-BBD7-CCE9431645EC}">
              <a14:shadowObscured xmlns:a14="http://schemas.microsoft.com/office/drawing/2010/main"/>
            </a:ext>
          </a:extLst>
        </p:spPr>
      </p:pic>
      <p:sp>
        <p:nvSpPr>
          <p:cNvPr id="11" name="TextBox 10">
            <a:extLst>
              <a:ext uri="{FF2B5EF4-FFF2-40B4-BE49-F238E27FC236}">
                <a16:creationId xmlns:a16="http://schemas.microsoft.com/office/drawing/2014/main" id="{693CFFBD-66EE-0447-69CE-E666EF1EE8E8}"/>
              </a:ext>
            </a:extLst>
          </p:cNvPr>
          <p:cNvSpPr txBox="1"/>
          <p:nvPr/>
        </p:nvSpPr>
        <p:spPr>
          <a:xfrm>
            <a:off x="376902" y="2808797"/>
            <a:ext cx="3084755" cy="2308324"/>
          </a:xfrm>
          <a:prstGeom prst="rect">
            <a:avLst/>
          </a:prstGeom>
          <a:solidFill>
            <a:schemeClr val="bg1"/>
          </a:solidFill>
        </p:spPr>
        <p:txBody>
          <a:bodyPr wrap="square" rtlCol="0">
            <a:spAutoFit/>
          </a:bodyPr>
          <a:lstStyle/>
          <a:p>
            <a:pPr marL="285750" indent="-285750">
              <a:buFont typeface="Wingdings" panose="05000000000000000000" pitchFamily="2" charset="2"/>
              <a:buChar char="§"/>
            </a:pPr>
            <a:r>
              <a:rPr lang="en-US" dirty="0"/>
              <a:t>Available online only</a:t>
            </a:r>
          </a:p>
          <a:p>
            <a:pPr marL="285750" indent="-285750">
              <a:buFont typeface="Wingdings" panose="05000000000000000000" pitchFamily="2" charset="2"/>
              <a:buChar char="§"/>
            </a:pPr>
            <a:r>
              <a:rPr lang="en-US" dirty="0"/>
              <a:t>Includes the </a:t>
            </a:r>
            <a:r>
              <a:rPr lang="en-US" i="1" dirty="0"/>
              <a:t>K-12 Listening PLDs</a:t>
            </a:r>
            <a:r>
              <a:rPr lang="en-US" dirty="0"/>
              <a:t>, </a:t>
            </a:r>
            <a:r>
              <a:rPr lang="en-US" i="1" dirty="0"/>
              <a:t>K-12 Speaking PLDs</a:t>
            </a:r>
            <a:r>
              <a:rPr lang="en-US" dirty="0"/>
              <a:t>, K-1 Reading PLDs, K-1 Writing PLDs, and </a:t>
            </a:r>
            <a:r>
              <a:rPr lang="en-US" i="1" dirty="0"/>
              <a:t>TELPAS Rating Roster</a:t>
            </a:r>
            <a:r>
              <a:rPr lang="en-US" dirty="0"/>
              <a:t> (which also need to be used for special holistic administrations)</a:t>
            </a:r>
          </a:p>
        </p:txBody>
      </p:sp>
      <p:sp>
        <p:nvSpPr>
          <p:cNvPr id="12" name="TextBox 11">
            <a:extLst>
              <a:ext uri="{FF2B5EF4-FFF2-40B4-BE49-F238E27FC236}">
                <a16:creationId xmlns:a16="http://schemas.microsoft.com/office/drawing/2014/main" id="{56945835-51A9-B886-A389-24459D9533E3}"/>
              </a:ext>
            </a:extLst>
          </p:cNvPr>
          <p:cNvSpPr txBox="1"/>
          <p:nvPr/>
        </p:nvSpPr>
        <p:spPr>
          <a:xfrm>
            <a:off x="4078848" y="2529586"/>
            <a:ext cx="4002130" cy="2904191"/>
          </a:xfrm>
          <a:prstGeom prst="rect">
            <a:avLst/>
          </a:prstGeom>
          <a:solidFill>
            <a:schemeClr val="bg1"/>
          </a:solidFill>
        </p:spPr>
        <p:txBody>
          <a:bodyPr wrap="square" rtlCol="0">
            <a:spAutoFit/>
          </a:bodyPr>
          <a:lstStyle/>
          <a:p>
            <a:pPr marL="285750" indent="-285750">
              <a:buFont typeface="Wingdings" panose="05000000000000000000" pitchFamily="2" charset="2"/>
              <a:buChar char="§"/>
            </a:pPr>
            <a:r>
              <a:rPr lang="en-US" dirty="0"/>
              <a:t>Available online only to be used in conjunction with </a:t>
            </a:r>
            <a:r>
              <a:rPr lang="en-US" i="1" dirty="0"/>
              <a:t>TELPAS Rater Manual</a:t>
            </a:r>
          </a:p>
          <a:p>
            <a:pPr marL="285750" indent="-285750">
              <a:buFont typeface="Wingdings" panose="05000000000000000000" pitchFamily="2" charset="2"/>
              <a:buChar char="§"/>
            </a:pPr>
            <a:r>
              <a:rPr lang="en-US" dirty="0"/>
              <a:t>Used for special paper admin (regular, large, and braille*) and for special holistic admin (listening, speaking, and writing)</a:t>
            </a:r>
          </a:p>
          <a:p>
            <a:pPr marL="285750" indent="-285750">
              <a:buFont typeface="Wingdings" panose="05000000000000000000" pitchFamily="2" charset="2"/>
              <a:buChar char="§"/>
            </a:pPr>
            <a:r>
              <a:rPr lang="en-US" dirty="0"/>
              <a:t>Standalone Writing Collection Coversheet and Verification Checklist posted online </a:t>
            </a:r>
            <a:r>
              <a:rPr lang="en-US" b="1" dirty="0">
                <a:solidFill>
                  <a:schemeClr val="accent2"/>
                </a:solidFill>
              </a:rPr>
              <a:t>(new)</a:t>
            </a:r>
          </a:p>
        </p:txBody>
      </p:sp>
      <p:sp>
        <p:nvSpPr>
          <p:cNvPr id="13" name="TextBox 12">
            <a:extLst>
              <a:ext uri="{FF2B5EF4-FFF2-40B4-BE49-F238E27FC236}">
                <a16:creationId xmlns:a16="http://schemas.microsoft.com/office/drawing/2014/main" id="{775291F2-F93C-B108-BC91-42212E522662}"/>
              </a:ext>
            </a:extLst>
          </p:cNvPr>
          <p:cNvSpPr txBox="1"/>
          <p:nvPr/>
        </p:nvSpPr>
        <p:spPr>
          <a:xfrm>
            <a:off x="8572500" y="2636581"/>
            <a:ext cx="3242598" cy="2585323"/>
          </a:xfrm>
          <a:prstGeom prst="rect">
            <a:avLst/>
          </a:prstGeom>
          <a:solidFill>
            <a:schemeClr val="bg1"/>
          </a:solidFill>
        </p:spPr>
        <p:txBody>
          <a:bodyPr wrap="square" lIns="91440" tIns="45720" rIns="91440" bIns="45720" rtlCol="0" anchor="t">
            <a:spAutoFit/>
          </a:bodyPr>
          <a:lstStyle/>
          <a:p>
            <a:pPr marL="285750" indent="-285750">
              <a:buFont typeface="Wingdings" panose="05000000000000000000" pitchFamily="2" charset="2"/>
              <a:buChar char="§"/>
            </a:pPr>
            <a:r>
              <a:rPr lang="en-US" dirty="0"/>
              <a:t>Printed and shipped, as well as posted online</a:t>
            </a:r>
          </a:p>
          <a:p>
            <a:pPr marL="285750" indent="-285750">
              <a:buFont typeface="Wingdings" panose="05000000000000000000" pitchFamily="2" charset="2"/>
              <a:buChar char="§"/>
            </a:pPr>
            <a:r>
              <a:rPr lang="en-US" dirty="0"/>
              <a:t>Based on student registration #s with 10% overage</a:t>
            </a:r>
            <a:endParaRPr lang="en-US" dirty="0">
              <a:cs typeface="Calibri"/>
            </a:endParaRPr>
          </a:p>
          <a:p>
            <a:pPr marL="285750" indent="-285750">
              <a:buFont typeface="Wingdings" panose="05000000000000000000" pitchFamily="2" charset="2"/>
              <a:buChar char="§"/>
            </a:pPr>
            <a:r>
              <a:rPr lang="en-US" dirty="0"/>
              <a:t>Formula similar to STAAR, 1:15</a:t>
            </a:r>
            <a:endParaRPr lang="en-US" dirty="0">
              <a:cs typeface="Calibri"/>
            </a:endParaRPr>
          </a:p>
          <a:p>
            <a:pPr marL="285750" indent="-285750">
              <a:buFont typeface="Wingdings" panose="05000000000000000000" pitchFamily="2" charset="2"/>
              <a:buChar char="§"/>
            </a:pPr>
            <a:r>
              <a:rPr lang="en-US" dirty="0"/>
              <a:t>AO window is 2/12-3/25 (test materials and  up to 4/8 (labels)</a:t>
            </a:r>
            <a:endParaRPr lang="en-US" dirty="0">
              <a:cs typeface="Calibri"/>
            </a:endParaRPr>
          </a:p>
        </p:txBody>
      </p:sp>
      <p:sp>
        <p:nvSpPr>
          <p:cNvPr id="14" name="TextBox 13">
            <a:extLst>
              <a:ext uri="{FF2B5EF4-FFF2-40B4-BE49-F238E27FC236}">
                <a16:creationId xmlns:a16="http://schemas.microsoft.com/office/drawing/2014/main" id="{98D60CF2-13B4-52F0-2CB0-3A57664FF99C}"/>
              </a:ext>
            </a:extLst>
          </p:cNvPr>
          <p:cNvSpPr txBox="1"/>
          <p:nvPr/>
        </p:nvSpPr>
        <p:spPr>
          <a:xfrm>
            <a:off x="124096" y="5656697"/>
            <a:ext cx="11887200" cy="365760"/>
          </a:xfrm>
          <a:prstGeom prst="rect">
            <a:avLst/>
          </a:prstGeom>
          <a:solidFill>
            <a:schemeClr val="accent3">
              <a:lumMod val="20000"/>
              <a:lumOff val="80000"/>
            </a:schemeClr>
          </a:solidFill>
        </p:spPr>
        <p:txBody>
          <a:bodyPr wrap="square" rtlCol="0">
            <a:spAutoFit/>
          </a:bodyPr>
          <a:lstStyle/>
          <a:p>
            <a:r>
              <a:rPr lang="en-US" dirty="0"/>
              <a:t>*TELPAS Braille Secure Test Instructions, previously called Specific Braille Instructions, were printed and shipped; one per test. </a:t>
            </a:r>
          </a:p>
          <a:p>
            <a:endParaRPr lang="en-US" dirty="0"/>
          </a:p>
        </p:txBody>
      </p:sp>
    </p:spTree>
    <p:extLst>
      <p:ext uri="{BB962C8B-B14F-4D97-AF65-F5344CB8AC3E}">
        <p14:creationId xmlns:p14="http://schemas.microsoft.com/office/powerpoint/2010/main" val="38444091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84F0A-D6F3-1E04-DA8E-57B361324ECE}"/>
              </a:ext>
            </a:extLst>
          </p:cNvPr>
          <p:cNvSpPr>
            <a:spLocks noGrp="1"/>
          </p:cNvSpPr>
          <p:nvPr>
            <p:ph type="title"/>
          </p:nvPr>
        </p:nvSpPr>
        <p:spPr>
          <a:xfrm>
            <a:off x="479246" y="549882"/>
            <a:ext cx="11121657" cy="751350"/>
          </a:xfrm>
        </p:spPr>
        <p:txBody>
          <a:bodyPr/>
          <a:lstStyle/>
          <a:p>
            <a:r>
              <a:rPr lang="en-US"/>
              <a:t>Students Moving Within the TELPAS Window</a:t>
            </a:r>
          </a:p>
        </p:txBody>
      </p:sp>
      <p:sp>
        <p:nvSpPr>
          <p:cNvPr id="3" name="Content Placeholder 2">
            <a:extLst>
              <a:ext uri="{FF2B5EF4-FFF2-40B4-BE49-F238E27FC236}">
                <a16:creationId xmlns:a16="http://schemas.microsoft.com/office/drawing/2014/main" id="{7DBCF861-59B9-DD16-3B1B-9ADBE7B59626}"/>
              </a:ext>
            </a:extLst>
          </p:cNvPr>
          <p:cNvSpPr>
            <a:spLocks noGrp="1"/>
          </p:cNvSpPr>
          <p:nvPr>
            <p:ph idx="1"/>
          </p:nvPr>
        </p:nvSpPr>
        <p:spPr/>
        <p:txBody>
          <a:bodyPr lIns="91440" tIns="45720" rIns="91440" bIns="45720" anchor="t"/>
          <a:lstStyle/>
          <a:p>
            <a:pPr>
              <a:buClr>
                <a:srgbClr val="F16038"/>
              </a:buClr>
              <a:defRPr/>
            </a:pPr>
            <a:r>
              <a:rPr kumimoji="0" lang="en-US" sz="2400" b="0" i="0" u="none" strike="noStrike" kern="1200" cap="none" spc="0" normalizeH="0" baseline="0" noProof="0">
                <a:ln>
                  <a:noFill/>
                </a:ln>
                <a:solidFill>
                  <a:srgbClr val="0D6CB9"/>
                </a:solidFill>
                <a:effectLst/>
                <a:uLnTx/>
                <a:uFillTx/>
                <a:latin typeface="Calibri" panose="020F0502020204030204"/>
                <a:ea typeface="+mn-ea"/>
                <a:cs typeface="+mn-cs"/>
              </a:rPr>
              <a:t>Students can only be actively enrolled in one district/campus in TIDE. If a student moves during the administration window, TELPAS tests (including holistic ratings) will follow the student.</a:t>
            </a:r>
            <a:r>
              <a:rPr lang="en-US" sz="2400">
                <a:solidFill>
                  <a:srgbClr val="0D6CB9"/>
                </a:solidFill>
                <a:latin typeface="Calibri" panose="020F0502020204030204"/>
              </a:rPr>
              <a:t> </a:t>
            </a:r>
            <a:endParaRPr kumimoji="0" lang="en-US" sz="2400" b="0" i="0" u="none" strike="noStrike" kern="1200" cap="none" spc="0" normalizeH="0" baseline="0" noProof="0">
              <a:ln>
                <a:noFill/>
              </a:ln>
              <a:solidFill>
                <a:srgbClr val="0D6CB9"/>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F16038"/>
              </a:buClr>
              <a:buSzTx/>
              <a:buFont typeface="Wingdings" panose="05000000000000000000" pitchFamily="2" charset="2"/>
              <a:buChar char="§"/>
              <a:tabLst/>
              <a:defRPr/>
            </a:pPr>
            <a:r>
              <a:rPr kumimoji="0" lang="en-US" sz="2400" b="0" i="0" u="none" strike="noStrike" kern="1200" cap="none" spc="0" normalizeH="0" baseline="0" noProof="0">
                <a:ln>
                  <a:noFill/>
                </a:ln>
                <a:solidFill>
                  <a:srgbClr val="0D6CB9"/>
                </a:solidFill>
                <a:effectLst/>
                <a:uLnTx/>
                <a:uFillTx/>
                <a:latin typeface="Calibri" panose="020F0502020204030204"/>
                <a:ea typeface="+mn-ea"/>
                <a:cs typeface="+mn-cs"/>
              </a:rPr>
              <a:t>Rating information or score code (if applicable) can only be entered by a user in the district/campus where the student is enrolled.</a:t>
            </a:r>
            <a:endParaRPr lang="en-US" sz="2400" b="0" i="0" u="none" strike="noStrike" kern="1200" cap="none" spc="0" normalizeH="0" baseline="0" noProof="0">
              <a:ln>
                <a:noFill/>
              </a:ln>
              <a:solidFill>
                <a:srgbClr val="0D6CB9"/>
              </a:solidFill>
              <a:effectLst/>
              <a:uLnTx/>
              <a:uFillTx/>
              <a:latin typeface="Calibri" panose="020F0502020204030204"/>
              <a:cs typeface="Calibri"/>
            </a:endParaRPr>
          </a:p>
          <a:p>
            <a:pPr>
              <a:buClr>
                <a:srgbClr val="F16038"/>
              </a:buClr>
              <a:defRPr/>
            </a:pPr>
            <a:r>
              <a:rPr kumimoji="0" lang="en-US" sz="2400" b="0" i="0" u="none" strike="noStrike" kern="1200" cap="none" spc="0" normalizeH="0" baseline="0" noProof="0">
                <a:ln>
                  <a:noFill/>
                </a:ln>
                <a:solidFill>
                  <a:srgbClr val="0D6CB9"/>
                </a:solidFill>
                <a:effectLst/>
                <a:uLnTx/>
                <a:uFillTx/>
                <a:latin typeface="Calibri" panose="020F0502020204030204"/>
                <a:ea typeface="+mn-ea"/>
                <a:cs typeface="+mn-cs"/>
              </a:rPr>
              <a:t>Once the receiving district has enrolled the student in TIDE, the sending district will not be able to </a:t>
            </a:r>
            <a:r>
              <a:rPr lang="en-US" sz="2400">
                <a:solidFill>
                  <a:srgbClr val="0D6CB9"/>
                </a:solidFill>
                <a:latin typeface="Calibri" panose="020F0502020204030204"/>
              </a:rPr>
              <a:t>upload </a:t>
            </a:r>
            <a:r>
              <a:rPr kumimoji="0" lang="en-US" sz="2400" b="0" i="0" u="none" strike="noStrike" kern="1200" cap="none" spc="0" normalizeH="0" baseline="0" noProof="0">
                <a:ln>
                  <a:noFill/>
                </a:ln>
                <a:solidFill>
                  <a:srgbClr val="0D6CB9"/>
                </a:solidFill>
                <a:effectLst/>
                <a:uLnTx/>
                <a:uFillTx/>
                <a:latin typeface="Calibri" panose="020F0502020204030204"/>
                <a:ea typeface="+mn-ea"/>
                <a:cs typeface="+mn-cs"/>
              </a:rPr>
              <a:t>the student’s rating(s) or </a:t>
            </a:r>
            <a:r>
              <a:rPr lang="en-US" sz="2400">
                <a:solidFill>
                  <a:srgbClr val="0D6CB9"/>
                </a:solidFill>
                <a:latin typeface="Calibri" panose="020F0502020204030204"/>
              </a:rPr>
              <a:t>submit a score</a:t>
            </a:r>
            <a:r>
              <a:rPr kumimoji="0" lang="en-US" sz="2400" b="0" i="0" u="none" strike="noStrike" kern="1200" cap="none" spc="0" normalizeH="0" baseline="0" noProof="0">
                <a:ln>
                  <a:noFill/>
                </a:ln>
                <a:solidFill>
                  <a:srgbClr val="0D6CB9"/>
                </a:solidFill>
                <a:effectLst/>
                <a:uLnTx/>
                <a:uFillTx/>
                <a:latin typeface="Calibri" panose="020F0502020204030204"/>
                <a:ea typeface="+mn-ea"/>
                <a:cs typeface="+mn-cs"/>
              </a:rPr>
              <a:t> code (if applicable) online.</a:t>
            </a:r>
            <a:r>
              <a:rPr lang="en-US" sz="2400">
                <a:solidFill>
                  <a:srgbClr val="0D6CB9"/>
                </a:solidFill>
                <a:latin typeface="Calibri" panose="020F0502020204030204"/>
              </a:rPr>
              <a:t> </a:t>
            </a:r>
            <a:endParaRPr lang="en-US" sz="2400" b="0" i="0" u="none" strike="noStrike" kern="1200" cap="none" spc="0" normalizeH="0" baseline="0" noProof="0">
              <a:ln>
                <a:noFill/>
              </a:ln>
              <a:solidFill>
                <a:srgbClr val="0D6CB9"/>
              </a:solidFill>
              <a:effectLst/>
              <a:uLnTx/>
              <a:uFillTx/>
              <a:latin typeface="Calibri" panose="020F0502020204030204"/>
              <a:cs typeface="Calibri"/>
            </a:endParaRPr>
          </a:p>
          <a:p>
            <a:pPr marL="0" indent="0">
              <a:buNone/>
            </a:pPr>
            <a:endParaRPr lang="en-US"/>
          </a:p>
        </p:txBody>
      </p:sp>
      <p:sp>
        <p:nvSpPr>
          <p:cNvPr id="4" name="Slide Number Placeholder 3">
            <a:extLst>
              <a:ext uri="{FF2B5EF4-FFF2-40B4-BE49-F238E27FC236}">
                <a16:creationId xmlns:a16="http://schemas.microsoft.com/office/drawing/2014/main" id="{B329210A-8434-AC6F-426D-9CCCC3A22A32}"/>
              </a:ext>
            </a:extLst>
          </p:cNvPr>
          <p:cNvSpPr>
            <a:spLocks noGrp="1"/>
          </p:cNvSpPr>
          <p:nvPr>
            <p:ph type="sldNum" sz="quarter" idx="4"/>
          </p:nvPr>
        </p:nvSpPr>
        <p:spPr/>
        <p:txBody>
          <a:bodyPr/>
          <a:lstStyle/>
          <a:p>
            <a:fld id="{69C126A4-BD19-47E2-8A0E-0DE1B9D8C925}" type="slidenum">
              <a:rPr lang="en-US" smtClean="0"/>
              <a:pPr/>
              <a:t>66</a:t>
            </a:fld>
            <a:endParaRPr lang="en-US"/>
          </a:p>
        </p:txBody>
      </p:sp>
    </p:spTree>
    <p:extLst>
      <p:ext uri="{BB962C8B-B14F-4D97-AF65-F5344CB8AC3E}">
        <p14:creationId xmlns:p14="http://schemas.microsoft.com/office/powerpoint/2010/main" val="3617166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7ABD4-F45F-5F84-E35E-0918F1E93A44}"/>
              </a:ext>
            </a:extLst>
          </p:cNvPr>
          <p:cNvSpPr>
            <a:spLocks noGrp="1"/>
          </p:cNvSpPr>
          <p:nvPr>
            <p:ph type="title"/>
          </p:nvPr>
        </p:nvSpPr>
        <p:spPr>
          <a:xfrm>
            <a:off x="538303" y="627683"/>
            <a:ext cx="11121657" cy="751350"/>
          </a:xfrm>
        </p:spPr>
        <p:txBody>
          <a:bodyPr>
            <a:normAutofit fontScale="90000"/>
          </a:bodyPr>
          <a:lstStyle/>
          <a:p>
            <a:r>
              <a:rPr lang="en-US"/>
              <a:t>Collaboration Between Sending and </a:t>
            </a:r>
            <a:br>
              <a:rPr lang="en-US"/>
            </a:br>
            <a:r>
              <a:rPr lang="en-US"/>
              <a:t>Receiving Districts</a:t>
            </a:r>
          </a:p>
        </p:txBody>
      </p:sp>
      <p:sp>
        <p:nvSpPr>
          <p:cNvPr id="3" name="Content Placeholder 2">
            <a:extLst>
              <a:ext uri="{FF2B5EF4-FFF2-40B4-BE49-F238E27FC236}">
                <a16:creationId xmlns:a16="http://schemas.microsoft.com/office/drawing/2014/main" id="{A8584E50-AE87-5A44-E583-4669FD6D91D4}"/>
              </a:ext>
            </a:extLst>
          </p:cNvPr>
          <p:cNvSpPr>
            <a:spLocks noGrp="1"/>
          </p:cNvSpPr>
          <p:nvPr>
            <p:ph idx="1"/>
          </p:nvPr>
        </p:nvSpPr>
        <p:spPr>
          <a:xfrm>
            <a:off x="419303" y="1718389"/>
            <a:ext cx="10623762" cy="2054576"/>
          </a:xfrm>
        </p:spPr>
        <p:txBody>
          <a:bodyPr lIns="91440" tIns="45720" rIns="91440" bIns="45720" anchor="t"/>
          <a:lstStyle/>
          <a:p>
            <a:pPr>
              <a:buClr>
                <a:srgbClr val="F16038"/>
              </a:buClr>
              <a:defRPr/>
            </a:pPr>
            <a:r>
              <a:rPr kumimoji="0" lang="en-US" sz="2400" b="0" i="0" u="none" strike="noStrike" kern="1200" cap="none" spc="0" normalizeH="0" baseline="0" noProof="0">
                <a:ln>
                  <a:noFill/>
                </a:ln>
                <a:solidFill>
                  <a:srgbClr val="0D6CB9"/>
                </a:solidFill>
                <a:effectLst/>
                <a:uLnTx/>
                <a:uFillTx/>
                <a:latin typeface="Calibri" panose="020F0502020204030204"/>
                <a:ea typeface="+mn-ea"/>
                <a:cs typeface="+mn-cs"/>
              </a:rPr>
              <a:t>Sending districts will need to coordinate with the receiving districts in order to provide them with the rating(s), including the rater information, or score code (if applicable).</a:t>
            </a:r>
            <a:r>
              <a:rPr lang="en-US" sz="2400">
                <a:solidFill>
                  <a:srgbClr val="0D6CB9"/>
                </a:solidFill>
                <a:latin typeface="Calibri" panose="020F0502020204030204"/>
              </a:rPr>
              <a:t> </a:t>
            </a:r>
            <a:endParaRPr kumimoji="0" lang="en-US" sz="2400" b="0" i="0" u="none" strike="noStrike" kern="1200" cap="none" spc="0" normalizeH="0" baseline="0" noProof="0">
              <a:ln>
                <a:noFill/>
              </a:ln>
              <a:solidFill>
                <a:srgbClr val="0D6CB9"/>
              </a:solidFill>
              <a:effectLst/>
              <a:uLnTx/>
              <a:uFillTx/>
              <a:latin typeface="Calibri" panose="020F0502020204030204"/>
              <a:ea typeface="+mn-ea"/>
              <a:cs typeface="+mn-cs"/>
            </a:endParaRPr>
          </a:p>
          <a:p>
            <a:pPr>
              <a:buClr>
                <a:srgbClr val="F16038"/>
              </a:buClr>
              <a:defRPr/>
            </a:pPr>
            <a:r>
              <a:rPr kumimoji="0" lang="en-US" sz="2400" b="0" i="0" u="none" strike="noStrike" kern="1200" cap="none" spc="0" normalizeH="0" baseline="0" noProof="0">
                <a:ln>
                  <a:noFill/>
                </a:ln>
                <a:solidFill>
                  <a:srgbClr val="0D6CB9"/>
                </a:solidFill>
                <a:effectLst/>
                <a:uLnTx/>
                <a:uFillTx/>
                <a:latin typeface="Calibri" panose="020F0502020204030204"/>
                <a:ea typeface="+mn-ea"/>
                <a:cs typeface="+mn-cs"/>
              </a:rPr>
              <a:t>Districts can share the information using the secure </a:t>
            </a:r>
            <a:r>
              <a:rPr lang="en-US" sz="2400">
                <a:solidFill>
                  <a:srgbClr val="0D6CB9"/>
                </a:solidFill>
                <a:latin typeface="Calibri" panose="020F0502020204030204"/>
              </a:rPr>
              <a:t>file center in</a:t>
            </a:r>
            <a:r>
              <a:rPr kumimoji="0" lang="en-US" sz="2400" b="0" i="0" u="none" strike="noStrike" kern="1200" cap="none" spc="0" normalizeH="0" baseline="0" noProof="0">
                <a:ln>
                  <a:noFill/>
                </a:ln>
                <a:solidFill>
                  <a:srgbClr val="0D6CB9"/>
                </a:solidFill>
                <a:effectLst/>
                <a:uLnTx/>
                <a:uFillTx/>
                <a:latin typeface="Calibri" panose="020F0502020204030204"/>
                <a:ea typeface="+mn-ea"/>
                <a:cs typeface="+mn-cs"/>
              </a:rPr>
              <a:t> TIDE, as an attachment (EXCEL spreadsheet, word or PDF document, etc.).</a:t>
            </a:r>
            <a:r>
              <a:rPr lang="en-US" sz="2400">
                <a:solidFill>
                  <a:srgbClr val="0D6CB9"/>
                </a:solidFill>
                <a:latin typeface="Calibri" panose="020F0502020204030204"/>
              </a:rPr>
              <a:t> </a:t>
            </a:r>
            <a:endParaRPr lang="en-US" sz="2400" b="0" i="0" u="none" strike="noStrike" kern="1200" cap="none" spc="0" normalizeH="0" baseline="0" noProof="0">
              <a:ln>
                <a:noFill/>
              </a:ln>
              <a:solidFill>
                <a:srgbClr val="0D6CB9"/>
              </a:solidFill>
              <a:effectLst/>
              <a:uLnTx/>
              <a:uFillTx/>
              <a:latin typeface="Calibri" panose="020F0502020204030204"/>
              <a:cs typeface="Calibri"/>
            </a:endParaRPr>
          </a:p>
          <a:p>
            <a:pPr marL="0" marR="0" lvl="0" indent="0" algn="l" defTabSz="914400" rtl="0" eaLnBrk="1" fontAlgn="auto" latinLnBrk="0" hangingPunct="1">
              <a:lnSpc>
                <a:spcPct val="90000"/>
              </a:lnSpc>
              <a:spcBef>
                <a:spcPts val="1000"/>
              </a:spcBef>
              <a:spcAft>
                <a:spcPts val="0"/>
              </a:spcAft>
              <a:buClr>
                <a:srgbClr val="F16038"/>
              </a:buClr>
              <a:buSzTx/>
              <a:buNone/>
              <a:tabLst/>
              <a:defRPr/>
            </a:pPr>
            <a:endParaRPr lang="en-US" sz="2400" b="0" i="0" u="none" strike="noStrike" kern="1200" cap="none" spc="0" normalizeH="0" baseline="0" noProof="0">
              <a:ln>
                <a:noFill/>
              </a:ln>
              <a:solidFill>
                <a:srgbClr val="0D6CB9"/>
              </a:solidFill>
              <a:effectLst/>
              <a:uLnTx/>
              <a:uFillTx/>
              <a:latin typeface="Calibri" panose="020F0502020204030204"/>
              <a:cs typeface="Calibri"/>
            </a:endParaRPr>
          </a:p>
          <a:p>
            <a:endParaRPr lang="en-US"/>
          </a:p>
        </p:txBody>
      </p:sp>
      <p:sp>
        <p:nvSpPr>
          <p:cNvPr id="4" name="Slide Number Placeholder 3">
            <a:extLst>
              <a:ext uri="{FF2B5EF4-FFF2-40B4-BE49-F238E27FC236}">
                <a16:creationId xmlns:a16="http://schemas.microsoft.com/office/drawing/2014/main" id="{2E984048-A619-805B-385E-4A36A53EFE57}"/>
              </a:ext>
            </a:extLst>
          </p:cNvPr>
          <p:cNvSpPr>
            <a:spLocks noGrp="1"/>
          </p:cNvSpPr>
          <p:nvPr>
            <p:ph type="sldNum" sz="quarter" idx="4"/>
          </p:nvPr>
        </p:nvSpPr>
        <p:spPr/>
        <p:txBody>
          <a:bodyPr/>
          <a:lstStyle/>
          <a:p>
            <a:fld id="{69C126A4-BD19-47E2-8A0E-0DE1B9D8C925}" type="slidenum">
              <a:rPr lang="en-US" smtClean="0"/>
              <a:pPr/>
              <a:t>67</a:t>
            </a:fld>
            <a:endParaRPr lang="en-US"/>
          </a:p>
        </p:txBody>
      </p:sp>
      <p:sp>
        <p:nvSpPr>
          <p:cNvPr id="5" name="TextBox 4">
            <a:extLst>
              <a:ext uri="{FF2B5EF4-FFF2-40B4-BE49-F238E27FC236}">
                <a16:creationId xmlns:a16="http://schemas.microsoft.com/office/drawing/2014/main" id="{CDC0AFDD-3CC4-2089-3998-E8D051296300}"/>
              </a:ext>
            </a:extLst>
          </p:cNvPr>
          <p:cNvSpPr txBox="1"/>
          <p:nvPr/>
        </p:nvSpPr>
        <p:spPr>
          <a:xfrm>
            <a:off x="840612" y="4248727"/>
            <a:ext cx="10367298" cy="1559529"/>
          </a:xfrm>
          <a:prstGeom prst="rect">
            <a:avLst/>
          </a:prstGeom>
          <a:solidFill>
            <a:schemeClr val="accent1">
              <a:lumMod val="40000"/>
              <a:lumOff val="60000"/>
            </a:schemeClr>
          </a:solidFill>
          <a:ln>
            <a:solidFill>
              <a:schemeClr val="bg2">
                <a:lumMod val="50000"/>
              </a:schemeClr>
            </a:solidFill>
          </a:ln>
        </p:spPr>
        <p:txBody>
          <a:bodyPr wrap="square" lIns="91440" tIns="45720" rIns="91440" bIns="45720" rtlCol="0" anchor="t">
            <a:spAutoFit/>
          </a:bodyPr>
          <a:lstStyle/>
          <a:p>
            <a:pPr>
              <a:lnSpc>
                <a:spcPct val="107000"/>
              </a:lnSpc>
              <a:spcBef>
                <a:spcPts val="300"/>
              </a:spcBef>
              <a:spcAft>
                <a:spcPts val="800"/>
              </a:spcAft>
            </a:pPr>
            <a:r>
              <a:rPr lang="en-US">
                <a:solidFill>
                  <a:srgbClr val="091E42"/>
                </a:solidFill>
                <a:effectLst/>
                <a:latin typeface="Calibri"/>
                <a:ea typeface="Times New Roman" panose="02020603050405020304" pitchFamily="18" charset="0"/>
                <a:cs typeface="Calibri"/>
              </a:rPr>
              <a:t>Reminder: If an </a:t>
            </a:r>
            <a:r>
              <a:rPr lang="en-US">
                <a:solidFill>
                  <a:srgbClr val="091E42"/>
                </a:solidFill>
                <a:latin typeface="Calibri"/>
                <a:ea typeface="Times New Roman" panose="02020603050405020304" pitchFamily="18" charset="0"/>
                <a:cs typeface="Calibri"/>
              </a:rPr>
              <a:t>EB student enrolls</a:t>
            </a:r>
            <a:r>
              <a:rPr lang="en-US">
                <a:solidFill>
                  <a:srgbClr val="091E42"/>
                </a:solidFill>
                <a:effectLst/>
                <a:latin typeface="Calibri"/>
                <a:ea typeface="Times New Roman" panose="02020603050405020304" pitchFamily="18" charset="0"/>
                <a:cs typeface="Calibri"/>
              </a:rPr>
              <a:t> in a Texas public school </a:t>
            </a:r>
            <a:r>
              <a:rPr lang="en-US" b="1">
                <a:solidFill>
                  <a:srgbClr val="091E42"/>
                </a:solidFill>
                <a:effectLst/>
                <a:latin typeface="Calibri"/>
                <a:ea typeface="Times New Roman" panose="02020603050405020304" pitchFamily="18" charset="0"/>
                <a:cs typeface="Calibri"/>
              </a:rPr>
              <a:t>BEFORE</a:t>
            </a:r>
            <a:r>
              <a:rPr lang="en-US">
                <a:solidFill>
                  <a:srgbClr val="091E42"/>
                </a:solidFill>
                <a:effectLst/>
                <a:latin typeface="Calibri"/>
                <a:ea typeface="Times New Roman" panose="02020603050405020304" pitchFamily="18" charset="0"/>
                <a:cs typeface="Calibri"/>
              </a:rPr>
              <a:t> February </a:t>
            </a:r>
            <a:r>
              <a:rPr lang="en-US">
                <a:solidFill>
                  <a:srgbClr val="091E42"/>
                </a:solidFill>
                <a:latin typeface="Calibri"/>
                <a:ea typeface="Times New Roman" panose="02020603050405020304" pitchFamily="18" charset="0"/>
                <a:cs typeface="Calibri"/>
              </a:rPr>
              <a:t>19</a:t>
            </a:r>
            <a:r>
              <a:rPr lang="en-US">
                <a:solidFill>
                  <a:srgbClr val="091E42"/>
                </a:solidFill>
                <a:effectLst/>
                <a:latin typeface="Calibri"/>
                <a:ea typeface="Times New Roman" panose="02020603050405020304" pitchFamily="18" charset="0"/>
                <a:cs typeface="Calibri"/>
              </a:rPr>
              <a:t> (the start of the TELPAS assessment window), the receiving campus is responsible for all TELPAS assessments. If an </a:t>
            </a:r>
            <a:r>
              <a:rPr lang="en-US">
                <a:solidFill>
                  <a:srgbClr val="091E42"/>
                </a:solidFill>
                <a:latin typeface="Calibri"/>
                <a:ea typeface="Times New Roman" panose="02020603050405020304" pitchFamily="18" charset="0"/>
                <a:cs typeface="Calibri"/>
              </a:rPr>
              <a:t>EB student </a:t>
            </a:r>
            <a:r>
              <a:rPr lang="en-US">
                <a:solidFill>
                  <a:srgbClr val="091E42"/>
                </a:solidFill>
                <a:effectLst/>
                <a:latin typeface="Calibri"/>
                <a:ea typeface="Times New Roman" panose="02020603050405020304" pitchFamily="18" charset="0"/>
                <a:cs typeface="Calibri"/>
              </a:rPr>
              <a:t>enrolls </a:t>
            </a:r>
            <a:r>
              <a:rPr lang="en-US" b="1">
                <a:solidFill>
                  <a:srgbClr val="091E42"/>
                </a:solidFill>
                <a:effectLst/>
                <a:latin typeface="Calibri"/>
                <a:ea typeface="Times New Roman" panose="02020603050405020304" pitchFamily="18" charset="0"/>
                <a:cs typeface="Calibri"/>
              </a:rPr>
              <a:t>ON or AFTER </a:t>
            </a:r>
            <a:r>
              <a:rPr lang="en-US">
                <a:solidFill>
                  <a:srgbClr val="091E42"/>
                </a:solidFill>
                <a:effectLst/>
                <a:latin typeface="Calibri"/>
                <a:ea typeface="Times New Roman" panose="02020603050405020304" pitchFamily="18" charset="0"/>
                <a:cs typeface="Calibri"/>
              </a:rPr>
              <a:t>February </a:t>
            </a:r>
            <a:r>
              <a:rPr lang="en-US">
                <a:solidFill>
                  <a:srgbClr val="091E42"/>
                </a:solidFill>
                <a:latin typeface="Calibri"/>
                <a:ea typeface="Times New Roman" panose="02020603050405020304" pitchFamily="18" charset="0"/>
                <a:cs typeface="Calibri"/>
              </a:rPr>
              <a:t>19</a:t>
            </a:r>
            <a:r>
              <a:rPr lang="en-US">
                <a:solidFill>
                  <a:srgbClr val="091E42"/>
                </a:solidFill>
                <a:effectLst/>
                <a:latin typeface="Calibri"/>
                <a:ea typeface="Times New Roman" panose="02020603050405020304" pitchFamily="18" charset="0"/>
                <a:cs typeface="Calibri"/>
              </a:rPr>
              <a:t>, the receiving campus is responsible only for the grades 2–12 online tests (if the tests were not already administered). The sending campus is responsible for the holistic components even if the ratings were not yet assigned or </a:t>
            </a:r>
            <a:r>
              <a:rPr lang="en-US">
                <a:solidFill>
                  <a:srgbClr val="091E42"/>
                </a:solidFill>
                <a:latin typeface="Calibri"/>
                <a:ea typeface="Times New Roman" panose="02020603050405020304" pitchFamily="18" charset="0"/>
                <a:cs typeface="Calibri"/>
              </a:rPr>
              <a:t>uploaded/entered</a:t>
            </a:r>
            <a:r>
              <a:rPr lang="en-US">
                <a:solidFill>
                  <a:srgbClr val="091E42"/>
                </a:solidFill>
                <a:effectLst/>
                <a:latin typeface="Calibri"/>
                <a:ea typeface="Times New Roman" panose="02020603050405020304" pitchFamily="18" charset="0"/>
                <a:cs typeface="Calibri"/>
              </a:rPr>
              <a:t> online.</a:t>
            </a:r>
            <a:r>
              <a:rPr lang="en-US">
                <a:solidFill>
                  <a:srgbClr val="091E42"/>
                </a:solidFill>
                <a:latin typeface="Calibri"/>
                <a:ea typeface="Times New Roman" panose="02020603050405020304" pitchFamily="18" charset="0"/>
                <a:cs typeface="Calibri"/>
              </a:rPr>
              <a:t> </a:t>
            </a:r>
            <a:endParaRPr lang="en-US">
              <a:effectLst/>
              <a:latin typeface="Times New Roman"/>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38779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3047A-F2CB-7FF2-EF57-821C05F9B400}"/>
              </a:ext>
            </a:extLst>
          </p:cNvPr>
          <p:cNvSpPr>
            <a:spLocks noGrp="1"/>
          </p:cNvSpPr>
          <p:nvPr>
            <p:ph type="title"/>
          </p:nvPr>
        </p:nvSpPr>
        <p:spPr/>
        <p:txBody>
          <a:bodyPr/>
          <a:lstStyle/>
          <a:p>
            <a:r>
              <a:rPr lang="en-US">
                <a:cs typeface="Calibri"/>
              </a:rPr>
              <a:t>TELPAS Information in TIDE</a:t>
            </a:r>
            <a:endParaRPr lang="en-US"/>
          </a:p>
        </p:txBody>
      </p:sp>
      <p:sp>
        <p:nvSpPr>
          <p:cNvPr id="3" name="Content Placeholder 2">
            <a:extLst>
              <a:ext uri="{FF2B5EF4-FFF2-40B4-BE49-F238E27FC236}">
                <a16:creationId xmlns:a16="http://schemas.microsoft.com/office/drawing/2014/main" id="{97FA9412-7D71-6EC4-465A-345A5B09B949}"/>
              </a:ext>
            </a:extLst>
          </p:cNvPr>
          <p:cNvSpPr>
            <a:spLocks noGrp="1"/>
          </p:cNvSpPr>
          <p:nvPr>
            <p:ph idx="1"/>
          </p:nvPr>
        </p:nvSpPr>
        <p:spPr>
          <a:xfrm>
            <a:off x="712380" y="1495651"/>
            <a:ext cx="10074674" cy="4351338"/>
          </a:xfrm>
        </p:spPr>
        <p:txBody>
          <a:bodyPr lIns="91440" tIns="45720" rIns="91440" bIns="45720" anchor="t"/>
          <a:lstStyle/>
          <a:p>
            <a:r>
              <a:rPr lang="en-US">
                <a:cs typeface="Calibri"/>
              </a:rPr>
              <a:t>Deadline is 3/29 at 11:59 p.m. (CT). </a:t>
            </a:r>
            <a:endParaRPr lang="en-US"/>
          </a:p>
          <a:p>
            <a:r>
              <a:rPr lang="en-US">
                <a:cs typeface="Calibri"/>
              </a:rPr>
              <a:t>Score codes and student demographic information must be submitted in TIDE.</a:t>
            </a:r>
          </a:p>
          <a:p>
            <a:r>
              <a:rPr lang="en-US">
                <a:cs typeface="Calibri"/>
              </a:rPr>
              <a:t>Holistic ratings must be uploaded and processed in TIDE using the </a:t>
            </a:r>
            <a:r>
              <a:rPr lang="en-US" i="1">
                <a:cs typeface="Calibri"/>
              </a:rPr>
              <a:t>Holistic Ratings Upload File Format.</a:t>
            </a:r>
            <a:r>
              <a:rPr lang="en-US">
                <a:cs typeface="Calibri"/>
              </a:rPr>
              <a:t> </a:t>
            </a:r>
          </a:p>
        </p:txBody>
      </p:sp>
      <p:sp>
        <p:nvSpPr>
          <p:cNvPr id="4" name="Slide Number Placeholder 3">
            <a:extLst>
              <a:ext uri="{FF2B5EF4-FFF2-40B4-BE49-F238E27FC236}">
                <a16:creationId xmlns:a16="http://schemas.microsoft.com/office/drawing/2014/main" id="{41F2EB24-0847-64C6-6B75-E2F5551E8D4E}"/>
              </a:ext>
            </a:extLst>
          </p:cNvPr>
          <p:cNvSpPr>
            <a:spLocks noGrp="1"/>
          </p:cNvSpPr>
          <p:nvPr>
            <p:ph type="sldNum" sz="quarter" idx="4"/>
          </p:nvPr>
        </p:nvSpPr>
        <p:spPr/>
        <p:txBody>
          <a:bodyPr/>
          <a:lstStyle/>
          <a:p>
            <a:fld id="{69C126A4-BD19-47E2-8A0E-0DE1B9D8C925}" type="slidenum">
              <a:rPr lang="en-US" smtClean="0"/>
              <a:pPr/>
              <a:t>68</a:t>
            </a:fld>
            <a:endParaRPr lang="en-US"/>
          </a:p>
        </p:txBody>
      </p:sp>
    </p:spTree>
    <p:extLst>
      <p:ext uri="{BB962C8B-B14F-4D97-AF65-F5344CB8AC3E}">
        <p14:creationId xmlns:p14="http://schemas.microsoft.com/office/powerpoint/2010/main" val="733410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A19C4-C05C-CDB1-CCB8-1CC79F9F6026}"/>
              </a:ext>
            </a:extLst>
          </p:cNvPr>
          <p:cNvSpPr>
            <a:spLocks noGrp="1"/>
          </p:cNvSpPr>
          <p:nvPr>
            <p:ph type="title"/>
          </p:nvPr>
        </p:nvSpPr>
        <p:spPr/>
        <p:txBody>
          <a:bodyPr/>
          <a:lstStyle/>
          <a:p>
            <a:r>
              <a:rPr lang="en-US"/>
              <a:t>TELPAS Score Codes in TIDE</a:t>
            </a:r>
          </a:p>
        </p:txBody>
      </p:sp>
      <p:sp>
        <p:nvSpPr>
          <p:cNvPr id="4" name="Slide Number Placeholder 3">
            <a:extLst>
              <a:ext uri="{FF2B5EF4-FFF2-40B4-BE49-F238E27FC236}">
                <a16:creationId xmlns:a16="http://schemas.microsoft.com/office/drawing/2014/main" id="{86CED4BD-C92D-2EDE-7995-47AD4C5931D6}"/>
              </a:ext>
            </a:extLst>
          </p:cNvPr>
          <p:cNvSpPr>
            <a:spLocks noGrp="1"/>
          </p:cNvSpPr>
          <p:nvPr>
            <p:ph type="sldNum" sz="quarter" idx="4"/>
          </p:nvPr>
        </p:nvSpPr>
        <p:spPr/>
        <p:txBody>
          <a:bodyPr/>
          <a:lstStyle/>
          <a:p>
            <a:fld id="{69C126A4-BD19-47E2-8A0E-0DE1B9D8C925}" type="slidenum">
              <a:rPr lang="en-US" smtClean="0"/>
              <a:pPr/>
              <a:t>69</a:t>
            </a:fld>
            <a:endParaRPr lang="en-US"/>
          </a:p>
        </p:txBody>
      </p:sp>
      <p:graphicFrame>
        <p:nvGraphicFramePr>
          <p:cNvPr id="9" name="Table 9">
            <a:extLst>
              <a:ext uri="{FF2B5EF4-FFF2-40B4-BE49-F238E27FC236}">
                <a16:creationId xmlns:a16="http://schemas.microsoft.com/office/drawing/2014/main" id="{EBF06089-6DAB-273E-BBB1-4D9AF23EB5B6}"/>
              </a:ext>
            </a:extLst>
          </p:cNvPr>
          <p:cNvGraphicFramePr>
            <a:graphicFrameLocks noGrp="1"/>
          </p:cNvGraphicFramePr>
          <p:nvPr>
            <p:extLst>
              <p:ext uri="{D42A27DB-BD31-4B8C-83A1-F6EECF244321}">
                <p14:modId xmlns:p14="http://schemas.microsoft.com/office/powerpoint/2010/main" val="2657447653"/>
              </p:ext>
            </p:extLst>
          </p:nvPr>
        </p:nvGraphicFramePr>
        <p:xfrm>
          <a:off x="559981" y="1306756"/>
          <a:ext cx="5486400" cy="3962400"/>
        </p:xfrm>
        <a:graphic>
          <a:graphicData uri="http://schemas.openxmlformats.org/drawingml/2006/table">
            <a:tbl>
              <a:tblPr firstRow="1" bandRow="1">
                <a:tableStyleId>{5C22544A-7EE6-4342-B048-85BDC9FD1C3A}</a:tableStyleId>
              </a:tblPr>
              <a:tblGrid>
                <a:gridCol w="691567">
                  <a:extLst>
                    <a:ext uri="{9D8B030D-6E8A-4147-A177-3AD203B41FA5}">
                      <a16:colId xmlns:a16="http://schemas.microsoft.com/office/drawing/2014/main" val="1214652013"/>
                    </a:ext>
                  </a:extLst>
                </a:gridCol>
                <a:gridCol w="977770">
                  <a:extLst>
                    <a:ext uri="{9D8B030D-6E8A-4147-A177-3AD203B41FA5}">
                      <a16:colId xmlns:a16="http://schemas.microsoft.com/office/drawing/2014/main" val="2986218920"/>
                    </a:ext>
                  </a:extLst>
                </a:gridCol>
                <a:gridCol w="3817063">
                  <a:extLst>
                    <a:ext uri="{9D8B030D-6E8A-4147-A177-3AD203B41FA5}">
                      <a16:colId xmlns:a16="http://schemas.microsoft.com/office/drawing/2014/main" val="3366407707"/>
                    </a:ext>
                  </a:extLst>
                </a:gridCol>
              </a:tblGrid>
              <a:tr h="392965">
                <a:tc gridSpan="3">
                  <a:txBody>
                    <a:bodyPr/>
                    <a:lstStyle/>
                    <a:p>
                      <a:r>
                        <a:rPr lang="en-US" sz="2000"/>
                        <a:t>Score Codes for Online Tests</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33060400"/>
                  </a:ext>
                </a:extLst>
              </a:tr>
              <a:tr h="1178896">
                <a:tc>
                  <a:txBody>
                    <a:bodyPr/>
                    <a:lstStyle/>
                    <a:p>
                      <a:pPr algn="ctr"/>
                      <a:r>
                        <a:rPr lang="en-US" sz="1800"/>
                        <a:t>X</a:t>
                      </a:r>
                    </a:p>
                  </a:txBody>
                  <a:tcPr/>
                </a:tc>
                <a:tc>
                  <a:txBody>
                    <a:bodyPr/>
                    <a:lstStyle/>
                    <a:p>
                      <a:r>
                        <a:rPr lang="en-US" sz="1800"/>
                        <a:t>ARD-decision</a:t>
                      </a:r>
                    </a:p>
                  </a:txBody>
                  <a:tcPr/>
                </a:tc>
                <a:tc>
                  <a:txBody>
                    <a:bodyPr/>
                    <a:lstStyle/>
                    <a:p>
                      <a:r>
                        <a:rPr kumimoji="0" lang="en-US" sz="1800" b="0" i="0" u="none" strike="noStrike" kern="1200" cap="none" spc="0" normalizeH="0" baseline="0" noProof="0">
                          <a:ln>
                            <a:noFill/>
                          </a:ln>
                          <a:solidFill>
                            <a:prstClr val="black"/>
                          </a:solidFill>
                          <a:effectLst/>
                          <a:uLnTx/>
                          <a:uFillTx/>
                          <a:latin typeface="+mn-lt"/>
                          <a:ea typeface="+mn-ea"/>
                          <a:cs typeface="+mn-cs"/>
                        </a:rPr>
                        <a:t>An ARD committee, in conjunction with an LPAC, determined that a student should not be assessed in one more language domains due to a disability. </a:t>
                      </a:r>
                      <a:endParaRPr lang="en-US" sz="1800"/>
                    </a:p>
                  </a:txBody>
                  <a:tcPr/>
                </a:tc>
                <a:extLst>
                  <a:ext uri="{0D108BD9-81ED-4DB2-BD59-A6C34878D82A}">
                    <a16:rowId xmlns:a16="http://schemas.microsoft.com/office/drawing/2014/main" val="2026681714"/>
                  </a:ext>
                </a:extLst>
              </a:tr>
              <a:tr h="906843">
                <a:tc>
                  <a:txBody>
                    <a:bodyPr/>
                    <a:lstStyle/>
                    <a:p>
                      <a:pPr algn="ctr"/>
                      <a:r>
                        <a:rPr lang="en-US" sz="1800"/>
                        <a:t>A</a:t>
                      </a:r>
                    </a:p>
                  </a:txBody>
                  <a:tcPr/>
                </a:tc>
                <a:tc>
                  <a:txBody>
                    <a:bodyPr/>
                    <a:lstStyle/>
                    <a:p>
                      <a:r>
                        <a:rPr lang="en-US" sz="1800"/>
                        <a:t>Absent</a:t>
                      </a:r>
                    </a:p>
                  </a:txBody>
                  <a:tcPr/>
                </a:tc>
                <a:tc>
                  <a:txBody>
                    <a:bodyPr/>
                    <a:lstStyle/>
                    <a:p>
                      <a:r>
                        <a:rPr lang="en-US" sz="1800"/>
                        <a:t>A student was absent each time he or she was scheduled to test or absent throughout the entire testing window. </a:t>
                      </a:r>
                    </a:p>
                  </a:txBody>
                  <a:tcPr/>
                </a:tc>
                <a:extLst>
                  <a:ext uri="{0D108BD9-81ED-4DB2-BD59-A6C34878D82A}">
                    <a16:rowId xmlns:a16="http://schemas.microsoft.com/office/drawing/2014/main" val="259312481"/>
                  </a:ext>
                </a:extLst>
              </a:tr>
              <a:tr h="1178896">
                <a:tc>
                  <a:txBody>
                    <a:bodyPr/>
                    <a:lstStyle/>
                    <a:p>
                      <a:pPr algn="ctr"/>
                      <a:r>
                        <a:rPr lang="en-US" sz="1800"/>
                        <a:t>O</a:t>
                      </a:r>
                    </a:p>
                  </a:txBody>
                  <a:tcPr/>
                </a:tc>
                <a:tc>
                  <a:txBody>
                    <a:bodyPr/>
                    <a:lstStyle/>
                    <a:p>
                      <a:r>
                        <a:rPr lang="en-US" sz="1800"/>
                        <a:t>Other</a:t>
                      </a:r>
                    </a:p>
                  </a:txBody>
                  <a:tcPr/>
                </a:tc>
                <a:tc>
                  <a:txBody>
                    <a:bodyPr/>
                    <a:lstStyle/>
                    <a:p>
                      <a:r>
                        <a:rPr lang="en-US" sz="1800"/>
                        <a:t>Examples for this score code include a student did not complete test due to illness or a test administration irregularity. </a:t>
                      </a:r>
                    </a:p>
                  </a:txBody>
                  <a:tcPr/>
                </a:tc>
                <a:extLst>
                  <a:ext uri="{0D108BD9-81ED-4DB2-BD59-A6C34878D82A}">
                    <a16:rowId xmlns:a16="http://schemas.microsoft.com/office/drawing/2014/main" val="2434032527"/>
                  </a:ext>
                </a:extLst>
              </a:tr>
            </a:tbl>
          </a:graphicData>
        </a:graphic>
      </p:graphicFrame>
      <p:sp>
        <p:nvSpPr>
          <p:cNvPr id="10" name="TextBox 9">
            <a:extLst>
              <a:ext uri="{FF2B5EF4-FFF2-40B4-BE49-F238E27FC236}">
                <a16:creationId xmlns:a16="http://schemas.microsoft.com/office/drawing/2014/main" id="{D8B3DF09-AA46-54F1-0607-E1E5C746EB48}"/>
              </a:ext>
            </a:extLst>
          </p:cNvPr>
          <p:cNvSpPr txBox="1"/>
          <p:nvPr/>
        </p:nvSpPr>
        <p:spPr>
          <a:xfrm>
            <a:off x="559980" y="5348166"/>
            <a:ext cx="10837363" cy="646331"/>
          </a:xfrm>
          <a:prstGeom prst="rect">
            <a:avLst/>
          </a:prstGeom>
          <a:solidFill>
            <a:schemeClr val="accent2"/>
          </a:solidFill>
        </p:spPr>
        <p:txBody>
          <a:bodyPr wrap="square" rtlCol="0">
            <a:spAutoFit/>
          </a:bodyPr>
          <a:lstStyle/>
          <a:p>
            <a:r>
              <a:rPr lang="en-US" b="1">
                <a:solidFill>
                  <a:schemeClr val="bg1"/>
                </a:solidFill>
              </a:rPr>
              <a:t>The score codes available in TIDE are by assessment program. It is important to know which TELPAS score codes apply to online tests, and which score codes apply to holistic assessments. </a:t>
            </a:r>
          </a:p>
        </p:txBody>
      </p:sp>
      <p:graphicFrame>
        <p:nvGraphicFramePr>
          <p:cNvPr id="11" name="Table 11">
            <a:extLst>
              <a:ext uri="{FF2B5EF4-FFF2-40B4-BE49-F238E27FC236}">
                <a16:creationId xmlns:a16="http://schemas.microsoft.com/office/drawing/2014/main" id="{81BABA1C-8B63-1B66-040E-D14D982D225A}"/>
              </a:ext>
            </a:extLst>
          </p:cNvPr>
          <p:cNvGraphicFramePr>
            <a:graphicFrameLocks noGrp="1"/>
          </p:cNvGraphicFramePr>
          <p:nvPr>
            <p:extLst>
              <p:ext uri="{D42A27DB-BD31-4B8C-83A1-F6EECF244321}">
                <p14:modId xmlns:p14="http://schemas.microsoft.com/office/powerpoint/2010/main" val="896314737"/>
              </p:ext>
            </p:extLst>
          </p:nvPr>
        </p:nvGraphicFramePr>
        <p:xfrm>
          <a:off x="6273208" y="1306756"/>
          <a:ext cx="5124136" cy="3962400"/>
        </p:xfrm>
        <a:graphic>
          <a:graphicData uri="http://schemas.openxmlformats.org/drawingml/2006/table">
            <a:tbl>
              <a:tblPr firstRow="1" bandRow="1">
                <a:tableStyleId>{00A15C55-8517-42AA-B614-E9B94910E393}</a:tableStyleId>
              </a:tblPr>
              <a:tblGrid>
                <a:gridCol w="631965">
                  <a:extLst>
                    <a:ext uri="{9D8B030D-6E8A-4147-A177-3AD203B41FA5}">
                      <a16:colId xmlns:a16="http://schemas.microsoft.com/office/drawing/2014/main" val="3857805351"/>
                    </a:ext>
                  </a:extLst>
                </a:gridCol>
                <a:gridCol w="1694541">
                  <a:extLst>
                    <a:ext uri="{9D8B030D-6E8A-4147-A177-3AD203B41FA5}">
                      <a16:colId xmlns:a16="http://schemas.microsoft.com/office/drawing/2014/main" val="2126517352"/>
                    </a:ext>
                  </a:extLst>
                </a:gridCol>
                <a:gridCol w="2797630">
                  <a:extLst>
                    <a:ext uri="{9D8B030D-6E8A-4147-A177-3AD203B41FA5}">
                      <a16:colId xmlns:a16="http://schemas.microsoft.com/office/drawing/2014/main" val="3615629"/>
                    </a:ext>
                  </a:extLst>
                </a:gridCol>
              </a:tblGrid>
              <a:tr h="405600">
                <a:tc gridSpan="3">
                  <a:txBody>
                    <a:bodyPr/>
                    <a:lstStyle/>
                    <a:p>
                      <a:r>
                        <a:rPr lang="en-US" sz="2000"/>
                        <a:t>Score Codes for Holistic Assessments</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44547732"/>
                  </a:ext>
                </a:extLst>
              </a:tr>
              <a:tr h="1778400">
                <a:tc>
                  <a:txBody>
                    <a:bodyPr/>
                    <a:lstStyle/>
                    <a:p>
                      <a:pPr algn="ctr"/>
                      <a:r>
                        <a:rPr lang="en-US" sz="1800"/>
                        <a:t>X</a:t>
                      </a:r>
                    </a:p>
                  </a:txBody>
                  <a:tcPr/>
                </a:tc>
                <a:tc>
                  <a:txBody>
                    <a:bodyPr/>
                    <a:lstStyle/>
                    <a:p>
                      <a:r>
                        <a:rPr lang="en-US" sz="1800"/>
                        <a:t>ARD-decision</a:t>
                      </a:r>
                    </a:p>
                  </a:txBody>
                  <a:tcPr/>
                </a:tc>
                <a:tc>
                  <a:txBody>
                    <a:bodyPr/>
                    <a:lstStyle/>
                    <a:p>
                      <a:r>
                        <a:rPr kumimoji="0" lang="en-US" sz="1800" b="0" i="0" u="none" strike="noStrike" kern="1200" cap="none" spc="0" normalizeH="0" baseline="0" noProof="0">
                          <a:ln>
                            <a:noFill/>
                          </a:ln>
                          <a:solidFill>
                            <a:prstClr val="black"/>
                          </a:solidFill>
                          <a:effectLst/>
                          <a:uLnTx/>
                          <a:uFillTx/>
                          <a:latin typeface="+mn-lt"/>
                          <a:ea typeface="+mn-ea"/>
                          <a:cs typeface="+mn-cs"/>
                        </a:rPr>
                        <a:t>An ARD committee, in conjunction with an LPAC, determined that a student should not be assessed in one more language domains due to a disability. </a:t>
                      </a:r>
                      <a:endParaRPr lang="en-US" sz="1800"/>
                    </a:p>
                  </a:txBody>
                  <a:tcPr/>
                </a:tc>
                <a:extLst>
                  <a:ext uri="{0D108BD9-81ED-4DB2-BD59-A6C34878D82A}">
                    <a16:rowId xmlns:a16="http://schemas.microsoft.com/office/drawing/2014/main" val="2987206426"/>
                  </a:ext>
                </a:extLst>
              </a:tr>
              <a:tr h="1778400">
                <a:tc>
                  <a:txBody>
                    <a:bodyPr/>
                    <a:lstStyle/>
                    <a:p>
                      <a:pPr algn="ctr"/>
                      <a:r>
                        <a:rPr lang="en-US"/>
                        <a:t>E</a:t>
                      </a:r>
                    </a:p>
                  </a:txBody>
                  <a:tcPr/>
                </a:tc>
                <a:tc>
                  <a:txBody>
                    <a:bodyPr/>
                    <a:lstStyle/>
                    <a:p>
                      <a:r>
                        <a:rPr lang="en-US"/>
                        <a:t>Extenuating Circumstances</a:t>
                      </a:r>
                    </a:p>
                  </a:txBody>
                  <a:tcPr/>
                </a:tc>
                <a:tc>
                  <a:txBody>
                    <a:bodyPr/>
                    <a:lstStyle/>
                    <a:p>
                      <a:r>
                        <a:rPr lang="en-US"/>
                        <a:t>An eligible student cannot be rated in the specified domain due to extenuating circumstances. Due to the 6-week testing window, this should be rarely used.</a:t>
                      </a:r>
                    </a:p>
                  </a:txBody>
                  <a:tcPr/>
                </a:tc>
                <a:extLst>
                  <a:ext uri="{0D108BD9-81ED-4DB2-BD59-A6C34878D82A}">
                    <a16:rowId xmlns:a16="http://schemas.microsoft.com/office/drawing/2014/main" val="3326751067"/>
                  </a:ext>
                </a:extLst>
              </a:tr>
            </a:tbl>
          </a:graphicData>
        </a:graphic>
      </p:graphicFrame>
    </p:spTree>
    <p:extLst>
      <p:ext uri="{BB962C8B-B14F-4D97-AF65-F5344CB8AC3E}">
        <p14:creationId xmlns:p14="http://schemas.microsoft.com/office/powerpoint/2010/main" val="864496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248BB-E66C-5635-28CD-CD7A1252C571}"/>
              </a:ext>
            </a:extLst>
          </p:cNvPr>
          <p:cNvSpPr>
            <a:spLocks noGrp="1"/>
          </p:cNvSpPr>
          <p:nvPr>
            <p:ph type="title"/>
          </p:nvPr>
        </p:nvSpPr>
        <p:spPr/>
        <p:txBody>
          <a:bodyPr/>
          <a:lstStyle/>
          <a:p>
            <a:r>
              <a:rPr lang="en-US">
                <a:cs typeface="Calibri"/>
              </a:rPr>
              <a:t>STAAR Alternate 2 Participation Requirements</a:t>
            </a:r>
            <a:endParaRPr lang="en-US"/>
          </a:p>
        </p:txBody>
      </p:sp>
      <p:sp>
        <p:nvSpPr>
          <p:cNvPr id="5" name="Slide Number Placeholder 4">
            <a:extLst>
              <a:ext uri="{FF2B5EF4-FFF2-40B4-BE49-F238E27FC236}">
                <a16:creationId xmlns:a16="http://schemas.microsoft.com/office/drawing/2014/main" id="{CA58C2DC-A7CC-E3CE-6535-59C095975362}"/>
              </a:ext>
            </a:extLst>
          </p:cNvPr>
          <p:cNvSpPr>
            <a:spLocks noGrp="1"/>
          </p:cNvSpPr>
          <p:nvPr>
            <p:ph type="sldNum" sz="quarter" idx="4"/>
          </p:nvPr>
        </p:nvSpPr>
        <p:spPr/>
        <p:txBody>
          <a:bodyPr/>
          <a:lstStyle/>
          <a:p>
            <a:fld id="{69C126A4-BD19-47E2-8A0E-0DE1B9D8C925}" type="slidenum">
              <a:rPr lang="en-US" smtClean="0"/>
              <a:pPr/>
              <a:t>7</a:t>
            </a:fld>
            <a:endParaRPr lang="en-US"/>
          </a:p>
        </p:txBody>
      </p:sp>
      <p:pic>
        <p:nvPicPr>
          <p:cNvPr id="7" name="Picture 6" descr="A paper with text and images&#10;&#10;Description automatically generated">
            <a:extLst>
              <a:ext uri="{FF2B5EF4-FFF2-40B4-BE49-F238E27FC236}">
                <a16:creationId xmlns:a16="http://schemas.microsoft.com/office/drawing/2014/main" id="{54C48B3D-206C-23C8-92BD-A32125407AA8}"/>
              </a:ext>
            </a:extLst>
          </p:cNvPr>
          <p:cNvPicPr>
            <a:picLocks noChangeAspect="1"/>
          </p:cNvPicPr>
          <p:nvPr/>
        </p:nvPicPr>
        <p:blipFill>
          <a:blip r:embed="rId2"/>
          <a:stretch>
            <a:fillRect/>
          </a:stretch>
        </p:blipFill>
        <p:spPr>
          <a:xfrm>
            <a:off x="353483" y="1766590"/>
            <a:ext cx="3145366" cy="4107987"/>
          </a:xfrm>
          <a:prstGeom prst="rect">
            <a:avLst/>
          </a:prstGeom>
        </p:spPr>
      </p:pic>
      <p:pic>
        <p:nvPicPr>
          <p:cNvPr id="9" name="Picture 8" descr="A paper with text on it&#10;&#10;Description automatically generated">
            <a:extLst>
              <a:ext uri="{FF2B5EF4-FFF2-40B4-BE49-F238E27FC236}">
                <a16:creationId xmlns:a16="http://schemas.microsoft.com/office/drawing/2014/main" id="{E35AD092-FCC3-95F6-CB1F-F7B93ACD5A9A}"/>
              </a:ext>
            </a:extLst>
          </p:cNvPr>
          <p:cNvPicPr>
            <a:picLocks noChangeAspect="1"/>
          </p:cNvPicPr>
          <p:nvPr/>
        </p:nvPicPr>
        <p:blipFill>
          <a:blip r:embed="rId3"/>
          <a:stretch>
            <a:fillRect/>
          </a:stretch>
        </p:blipFill>
        <p:spPr>
          <a:xfrm>
            <a:off x="3920067" y="1765713"/>
            <a:ext cx="3219450" cy="4109740"/>
          </a:xfrm>
          <a:prstGeom prst="rect">
            <a:avLst/>
          </a:prstGeom>
        </p:spPr>
      </p:pic>
      <p:pic>
        <p:nvPicPr>
          <p:cNvPr id="11" name="Picture 10" descr="A paper with text on it&#10;&#10;Description automatically generated">
            <a:extLst>
              <a:ext uri="{FF2B5EF4-FFF2-40B4-BE49-F238E27FC236}">
                <a16:creationId xmlns:a16="http://schemas.microsoft.com/office/drawing/2014/main" id="{0A8AD5CF-4C85-DD1E-99F7-2D1723CF08DA}"/>
              </a:ext>
            </a:extLst>
          </p:cNvPr>
          <p:cNvPicPr>
            <a:picLocks noChangeAspect="1"/>
          </p:cNvPicPr>
          <p:nvPr/>
        </p:nvPicPr>
        <p:blipFill>
          <a:blip r:embed="rId4"/>
          <a:stretch>
            <a:fillRect/>
          </a:stretch>
        </p:blipFill>
        <p:spPr>
          <a:xfrm>
            <a:off x="7571317" y="1779250"/>
            <a:ext cx="3145366" cy="4093249"/>
          </a:xfrm>
          <a:prstGeom prst="rect">
            <a:avLst/>
          </a:prstGeom>
        </p:spPr>
      </p:pic>
    </p:spTree>
    <p:extLst>
      <p:ext uri="{BB962C8B-B14F-4D97-AF65-F5344CB8AC3E}">
        <p14:creationId xmlns:p14="http://schemas.microsoft.com/office/powerpoint/2010/main" val="29765433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94AA4-69FA-3FD9-5A9C-915630275C92}"/>
              </a:ext>
            </a:extLst>
          </p:cNvPr>
          <p:cNvSpPr>
            <a:spLocks noGrp="1"/>
          </p:cNvSpPr>
          <p:nvPr>
            <p:ph type="title"/>
          </p:nvPr>
        </p:nvSpPr>
        <p:spPr/>
        <p:txBody>
          <a:bodyPr/>
          <a:lstStyle/>
          <a:p>
            <a:r>
              <a:rPr lang="en-US"/>
              <a:t>TELPAS and DEI Entries</a:t>
            </a:r>
          </a:p>
        </p:txBody>
      </p:sp>
      <p:sp>
        <p:nvSpPr>
          <p:cNvPr id="3" name="Content Placeholder 2">
            <a:extLst>
              <a:ext uri="{FF2B5EF4-FFF2-40B4-BE49-F238E27FC236}">
                <a16:creationId xmlns:a16="http://schemas.microsoft.com/office/drawing/2014/main" id="{D16DFC2B-4AB1-C231-D27C-0DEA56D383AA}"/>
              </a:ext>
            </a:extLst>
          </p:cNvPr>
          <p:cNvSpPr>
            <a:spLocks noGrp="1"/>
          </p:cNvSpPr>
          <p:nvPr>
            <p:ph idx="1"/>
          </p:nvPr>
        </p:nvSpPr>
        <p:spPr>
          <a:xfrm>
            <a:off x="3623899" y="1382917"/>
            <a:ext cx="7630078" cy="3665967"/>
          </a:xfrm>
        </p:spPr>
        <p:txBody>
          <a:bodyPr lIns="91440" tIns="45720" rIns="91440" bIns="45720" anchor="t"/>
          <a:lstStyle/>
          <a:p>
            <a:r>
              <a:rPr lang="en-US" sz="2200"/>
              <a:t>DEI entries for TELPAS include student responses for paper tests (regular print, large print, and braille). </a:t>
            </a:r>
            <a:endParaRPr lang="en-US" sz="2200">
              <a:cs typeface="Calibri"/>
            </a:endParaRPr>
          </a:p>
          <a:p>
            <a:r>
              <a:rPr lang="en-US" sz="2200"/>
              <a:t>If the reading test does not appear in DEI for an eligible student, verification will need to be made that the correct test mode is noted accurately in TIDE. </a:t>
            </a:r>
            <a:endParaRPr lang="en-US" sz="2200">
              <a:cs typeface="Calibri"/>
            </a:endParaRPr>
          </a:p>
          <a:p>
            <a:r>
              <a:rPr lang="en-US" sz="2200">
                <a:cs typeface="Calibri"/>
              </a:rPr>
              <a:t>DEI entries must be processed by March 29th, 11:59 p.m. (CT) </a:t>
            </a:r>
          </a:p>
          <a:p>
            <a:endParaRPr lang="en-US" sz="2400">
              <a:cs typeface="Calibri"/>
            </a:endParaRPr>
          </a:p>
          <a:p>
            <a:endParaRPr lang="en-US">
              <a:cs typeface="Calibri" panose="020F0502020204030204"/>
            </a:endParaRPr>
          </a:p>
        </p:txBody>
      </p:sp>
      <p:sp>
        <p:nvSpPr>
          <p:cNvPr id="4" name="Slide Number Placeholder 3">
            <a:extLst>
              <a:ext uri="{FF2B5EF4-FFF2-40B4-BE49-F238E27FC236}">
                <a16:creationId xmlns:a16="http://schemas.microsoft.com/office/drawing/2014/main" id="{11B9D251-143F-7FF0-CDC4-5D83A2E2B520}"/>
              </a:ext>
            </a:extLst>
          </p:cNvPr>
          <p:cNvSpPr>
            <a:spLocks noGrp="1"/>
          </p:cNvSpPr>
          <p:nvPr>
            <p:ph type="sldNum" sz="quarter" idx="4"/>
          </p:nvPr>
        </p:nvSpPr>
        <p:spPr/>
        <p:txBody>
          <a:bodyPr/>
          <a:lstStyle/>
          <a:p>
            <a:fld id="{69C126A4-BD19-47E2-8A0E-0DE1B9D8C925}" type="slidenum">
              <a:rPr lang="en-US" smtClean="0"/>
              <a:pPr/>
              <a:t>70</a:t>
            </a:fld>
            <a:endParaRPr lang="en-US"/>
          </a:p>
        </p:txBody>
      </p:sp>
      <p:pic>
        <p:nvPicPr>
          <p:cNvPr id="5" name="Picture 4" descr="Screenshot of student login screen in TDS">
            <a:extLst>
              <a:ext uri="{FF2B5EF4-FFF2-40B4-BE49-F238E27FC236}">
                <a16:creationId xmlns:a16="http://schemas.microsoft.com/office/drawing/2014/main" id="{EBEA080A-2713-B773-331E-B8D0A9D8D5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368" y="2221415"/>
            <a:ext cx="3176490" cy="2001693"/>
          </a:xfrm>
          <a:prstGeom prst="rect">
            <a:avLst/>
          </a:prstGeom>
        </p:spPr>
      </p:pic>
    </p:spTree>
    <p:extLst>
      <p:ext uri="{BB962C8B-B14F-4D97-AF65-F5344CB8AC3E}">
        <p14:creationId xmlns:p14="http://schemas.microsoft.com/office/powerpoint/2010/main" val="20399380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1758A-91B2-CE89-5CD4-5851380C677A}"/>
              </a:ext>
            </a:extLst>
          </p:cNvPr>
          <p:cNvSpPr>
            <a:spLocks noGrp="1"/>
          </p:cNvSpPr>
          <p:nvPr>
            <p:ph type="title"/>
          </p:nvPr>
        </p:nvSpPr>
        <p:spPr/>
        <p:txBody>
          <a:bodyPr/>
          <a:lstStyle/>
          <a:p>
            <a:r>
              <a:rPr lang="en-US"/>
              <a:t>Years in U.S. Schools </a:t>
            </a:r>
          </a:p>
        </p:txBody>
      </p:sp>
      <p:sp>
        <p:nvSpPr>
          <p:cNvPr id="3" name="Content Placeholder 2">
            <a:extLst>
              <a:ext uri="{FF2B5EF4-FFF2-40B4-BE49-F238E27FC236}">
                <a16:creationId xmlns:a16="http://schemas.microsoft.com/office/drawing/2014/main" id="{792193DF-95A9-5164-DF02-C7D8053D1CCA}"/>
              </a:ext>
            </a:extLst>
          </p:cNvPr>
          <p:cNvSpPr>
            <a:spLocks noGrp="1"/>
          </p:cNvSpPr>
          <p:nvPr>
            <p:ph idx="1"/>
          </p:nvPr>
        </p:nvSpPr>
        <p:spPr>
          <a:xfrm>
            <a:off x="712380" y="1257526"/>
            <a:ext cx="10623762" cy="4351338"/>
          </a:xfrm>
        </p:spPr>
        <p:txBody>
          <a:bodyPr lIns="91440" tIns="45720" rIns="91440" bIns="45720" anchor="t"/>
          <a:lstStyle/>
          <a:p>
            <a:pPr marL="457200" indent="-457200"/>
            <a:r>
              <a:rPr lang="en-US"/>
              <a:t>The calculation for years in U.S. schools is calculated based on consecutive calendar days. </a:t>
            </a:r>
          </a:p>
          <a:p>
            <a:pPr marL="457200" indent="-457200"/>
            <a:r>
              <a:rPr lang="en-US"/>
              <a:t>The Instructions for Years in U.S. Schools Data Collection document is posted on the </a:t>
            </a:r>
            <a:r>
              <a:rPr lang="en-US">
                <a:hlinkClick r:id="rId2"/>
              </a:rPr>
              <a:t>Assessments for Special Populations</a:t>
            </a:r>
            <a:r>
              <a:rPr lang="en-US"/>
              <a:t> webpage. </a:t>
            </a:r>
            <a:endParaRPr lang="en-US">
              <a:cs typeface="Calibri"/>
            </a:endParaRPr>
          </a:p>
          <a:p>
            <a:pPr marL="457200" indent="-457200"/>
            <a:r>
              <a:rPr lang="en-US">
                <a:cs typeface="Calibri"/>
              </a:rPr>
              <a:t>For TELPAS, years in U.S. schools starts at 1st grade. For kindergarten students, the Years in U.S. Schools field is left blank. </a:t>
            </a:r>
            <a:endParaRPr lang="en-US">
              <a:ea typeface="Calibri"/>
              <a:cs typeface="Calibri"/>
            </a:endParaRPr>
          </a:p>
          <a:p>
            <a:pPr marL="457200" indent="-457200"/>
            <a:r>
              <a:rPr lang="en-US">
                <a:cs typeface="Calibri"/>
              </a:rPr>
              <a:t>The Student History Worksheet will now be included as part of the document. </a:t>
            </a:r>
            <a:endParaRPr lang="en-US">
              <a:ea typeface="Calibri"/>
              <a:cs typeface="Calibri"/>
            </a:endParaRPr>
          </a:p>
        </p:txBody>
      </p:sp>
      <p:sp>
        <p:nvSpPr>
          <p:cNvPr id="4" name="Slide Number Placeholder 3">
            <a:extLst>
              <a:ext uri="{FF2B5EF4-FFF2-40B4-BE49-F238E27FC236}">
                <a16:creationId xmlns:a16="http://schemas.microsoft.com/office/drawing/2014/main" id="{3E5D2FEA-13DC-27F9-F645-B07A7D109D7C}"/>
              </a:ext>
            </a:extLst>
          </p:cNvPr>
          <p:cNvSpPr>
            <a:spLocks noGrp="1"/>
          </p:cNvSpPr>
          <p:nvPr>
            <p:ph type="sldNum" sz="quarter" idx="4"/>
          </p:nvPr>
        </p:nvSpPr>
        <p:spPr/>
        <p:txBody>
          <a:bodyPr/>
          <a:lstStyle/>
          <a:p>
            <a:fld id="{69C126A4-BD19-47E2-8A0E-0DE1B9D8C925}" type="slidenum">
              <a:rPr lang="en-US" smtClean="0"/>
              <a:pPr/>
              <a:t>71</a:t>
            </a:fld>
            <a:endParaRPr lang="en-US"/>
          </a:p>
        </p:txBody>
      </p:sp>
      <p:sp>
        <p:nvSpPr>
          <p:cNvPr id="7" name="Explosion: 8 Points 6">
            <a:extLst>
              <a:ext uri="{FF2B5EF4-FFF2-40B4-BE49-F238E27FC236}">
                <a16:creationId xmlns:a16="http://schemas.microsoft.com/office/drawing/2014/main" id="{72094A8F-AC68-AF56-E014-884F74A8F358}"/>
              </a:ext>
            </a:extLst>
          </p:cNvPr>
          <p:cNvSpPr/>
          <p:nvPr/>
        </p:nvSpPr>
        <p:spPr>
          <a:xfrm rot="626218">
            <a:off x="2966124" y="4282222"/>
            <a:ext cx="1157129" cy="1141247"/>
          </a:xfrm>
          <a:prstGeom prst="irregularSeal1">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NEW</a:t>
            </a:r>
          </a:p>
        </p:txBody>
      </p:sp>
    </p:spTree>
    <p:extLst>
      <p:ext uri="{BB962C8B-B14F-4D97-AF65-F5344CB8AC3E}">
        <p14:creationId xmlns:p14="http://schemas.microsoft.com/office/powerpoint/2010/main" val="35296146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12E20-8F21-038F-B406-404C094420C3}"/>
              </a:ext>
            </a:extLst>
          </p:cNvPr>
          <p:cNvSpPr>
            <a:spLocks noGrp="1"/>
          </p:cNvSpPr>
          <p:nvPr>
            <p:ph type="title"/>
          </p:nvPr>
        </p:nvSpPr>
        <p:spPr/>
        <p:txBody>
          <a:bodyPr>
            <a:normAutofit fontScale="90000"/>
          </a:bodyPr>
          <a:lstStyle/>
          <a:p>
            <a:r>
              <a:rPr lang="en-US" dirty="0"/>
              <a:t>Combined Years in U.S. Schools and Student History Worksheet</a:t>
            </a:r>
          </a:p>
        </p:txBody>
      </p:sp>
      <p:pic>
        <p:nvPicPr>
          <p:cNvPr id="4" name="Picture 3" descr="This is a screenshot of the first page of the Years in U.S. Schools Instructions for Data Collection document. The documents can be found on the Assessments for Special Populations webpage. ">
            <a:extLst>
              <a:ext uri="{FF2B5EF4-FFF2-40B4-BE49-F238E27FC236}">
                <a16:creationId xmlns:a16="http://schemas.microsoft.com/office/drawing/2014/main" id="{84C2D0C7-726E-4047-B022-34A675ACD50B}"/>
              </a:ext>
            </a:extLst>
          </p:cNvPr>
          <p:cNvPicPr>
            <a:picLocks noChangeAspect="1"/>
          </p:cNvPicPr>
          <p:nvPr/>
        </p:nvPicPr>
        <p:blipFill rotWithShape="1">
          <a:blip r:embed="rId2"/>
          <a:srcRect l="33119" t="25641" r="38034" b="6552"/>
          <a:stretch/>
        </p:blipFill>
        <p:spPr bwMode="auto">
          <a:xfrm>
            <a:off x="525236" y="1558392"/>
            <a:ext cx="3064922" cy="4052508"/>
          </a:xfrm>
          <a:prstGeom prst="rect">
            <a:avLst/>
          </a:prstGeom>
          <a:ln>
            <a:solidFill>
              <a:schemeClr val="accent1"/>
            </a:solidFill>
          </a:ln>
          <a:extLst>
            <a:ext uri="{53640926-AAD7-44D8-BBD7-CCE9431645EC}">
              <a14:shadowObscured xmlns:a14="http://schemas.microsoft.com/office/drawing/2010/main"/>
            </a:ext>
          </a:extLst>
        </p:spPr>
      </p:pic>
      <p:pic>
        <p:nvPicPr>
          <p:cNvPr id="5" name="Picture 4" descr="This is a screenshot of the second page of the Years in U.S. Schools Instructions for Data Collection document. The document can be found on the Assessments for Special Populations webpage. ">
            <a:extLst>
              <a:ext uri="{FF2B5EF4-FFF2-40B4-BE49-F238E27FC236}">
                <a16:creationId xmlns:a16="http://schemas.microsoft.com/office/drawing/2014/main" id="{68FE425A-F8E3-BFA9-B1A7-0F8388502F7B}"/>
              </a:ext>
            </a:extLst>
          </p:cNvPr>
          <p:cNvPicPr>
            <a:picLocks noChangeAspect="1"/>
          </p:cNvPicPr>
          <p:nvPr/>
        </p:nvPicPr>
        <p:blipFill rotWithShape="1">
          <a:blip r:embed="rId3"/>
          <a:srcRect l="33333" t="25071" r="38732" b="7312"/>
          <a:stretch/>
        </p:blipFill>
        <p:spPr bwMode="auto">
          <a:xfrm>
            <a:off x="4105229" y="1502229"/>
            <a:ext cx="3073538" cy="4108671"/>
          </a:xfrm>
          <a:prstGeom prst="rect">
            <a:avLst/>
          </a:prstGeom>
          <a:ln>
            <a:solidFill>
              <a:schemeClr val="accent1"/>
            </a:solidFill>
          </a:ln>
          <a:extLst>
            <a:ext uri="{53640926-AAD7-44D8-BBD7-CCE9431645EC}">
              <a14:shadowObscured xmlns:a14="http://schemas.microsoft.com/office/drawing/2010/main"/>
            </a:ext>
          </a:extLst>
        </p:spPr>
      </p:pic>
      <p:pic>
        <p:nvPicPr>
          <p:cNvPr id="6" name="Picture 5" descr="This is a screenshot of the third and last page of the Years in U.S. Schools Instructions for Data Collection document which is the student history worksheet. The document can be found on the Assessments for Special Populations webpage. ">
            <a:extLst>
              <a:ext uri="{FF2B5EF4-FFF2-40B4-BE49-F238E27FC236}">
                <a16:creationId xmlns:a16="http://schemas.microsoft.com/office/drawing/2014/main" id="{9994046E-591E-6AC6-B8AF-EC120F50FC76}"/>
              </a:ext>
            </a:extLst>
          </p:cNvPr>
          <p:cNvPicPr>
            <a:picLocks noChangeAspect="1"/>
          </p:cNvPicPr>
          <p:nvPr/>
        </p:nvPicPr>
        <p:blipFill rotWithShape="1">
          <a:blip r:embed="rId4"/>
          <a:srcRect l="33120" t="24881" r="38034" b="7122"/>
          <a:stretch/>
        </p:blipFill>
        <p:spPr bwMode="auto">
          <a:xfrm>
            <a:off x="7771712" y="1502229"/>
            <a:ext cx="3098718" cy="4108671"/>
          </a:xfrm>
          <a:prstGeom prst="rect">
            <a:avLst/>
          </a:prstGeom>
          <a:ln>
            <a:solidFill>
              <a:schemeClr val="accent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723087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238B4-0DC5-FEAB-9D39-0D0BDF2E7433}"/>
              </a:ext>
            </a:extLst>
          </p:cNvPr>
          <p:cNvSpPr>
            <a:spLocks noGrp="1"/>
          </p:cNvSpPr>
          <p:nvPr>
            <p:ph type="title"/>
          </p:nvPr>
        </p:nvSpPr>
        <p:spPr/>
        <p:txBody>
          <a:bodyPr/>
          <a:lstStyle/>
          <a:p>
            <a:r>
              <a:rPr lang="en-US" dirty="0"/>
              <a:t>TELPAS and </a:t>
            </a:r>
            <a:r>
              <a:rPr lang="en-US"/>
              <a:t>TELPAS Alternate Educator </a:t>
            </a:r>
            <a:r>
              <a:rPr lang="en-US" dirty="0"/>
              <a:t>Guide</a:t>
            </a:r>
          </a:p>
        </p:txBody>
      </p:sp>
      <p:sp>
        <p:nvSpPr>
          <p:cNvPr id="3" name="Content Placeholder 2">
            <a:extLst>
              <a:ext uri="{FF2B5EF4-FFF2-40B4-BE49-F238E27FC236}">
                <a16:creationId xmlns:a16="http://schemas.microsoft.com/office/drawing/2014/main" id="{0AB632E5-C627-D136-9BF5-1247F7E39560}"/>
              </a:ext>
            </a:extLst>
          </p:cNvPr>
          <p:cNvSpPr>
            <a:spLocks noGrp="1"/>
          </p:cNvSpPr>
          <p:nvPr>
            <p:ph idx="1"/>
          </p:nvPr>
        </p:nvSpPr>
        <p:spPr>
          <a:xfrm>
            <a:off x="712380" y="1495651"/>
            <a:ext cx="4478745" cy="4351338"/>
          </a:xfrm>
        </p:spPr>
        <p:txBody>
          <a:bodyPr/>
          <a:lstStyle/>
          <a:p>
            <a:r>
              <a:rPr lang="en-US"/>
              <a:t>The TELPAS and TELPAS Alternate Educator Guide will be split for both assessment programs. </a:t>
            </a:r>
          </a:p>
          <a:p>
            <a:r>
              <a:rPr lang="en-US"/>
              <a:t>There will be a separate guide for TELPAS and one for TELPAS Alternate. </a:t>
            </a:r>
          </a:p>
        </p:txBody>
      </p:sp>
      <p:sp>
        <p:nvSpPr>
          <p:cNvPr id="4" name="Slide Number Placeholder 3">
            <a:extLst>
              <a:ext uri="{FF2B5EF4-FFF2-40B4-BE49-F238E27FC236}">
                <a16:creationId xmlns:a16="http://schemas.microsoft.com/office/drawing/2014/main" id="{B267FC69-AFAA-CA3A-0C7D-5BCBBAD51B28}"/>
              </a:ext>
            </a:extLst>
          </p:cNvPr>
          <p:cNvSpPr>
            <a:spLocks noGrp="1"/>
          </p:cNvSpPr>
          <p:nvPr>
            <p:ph type="sldNum" sz="quarter" idx="4"/>
          </p:nvPr>
        </p:nvSpPr>
        <p:spPr/>
        <p:txBody>
          <a:bodyPr/>
          <a:lstStyle/>
          <a:p>
            <a:fld id="{69C126A4-BD19-47E2-8A0E-0DE1B9D8C925}" type="slidenum">
              <a:rPr lang="en-US" smtClean="0"/>
              <a:pPr/>
              <a:t>73</a:t>
            </a:fld>
            <a:endParaRPr lang="en-US"/>
          </a:p>
        </p:txBody>
      </p:sp>
      <p:pic>
        <p:nvPicPr>
          <p:cNvPr id="5" name="Picture 4" descr="It is a screenshot of the cover of the current TELPAS and TELPAS Alternate Educator Guide. ">
            <a:extLst>
              <a:ext uri="{FF2B5EF4-FFF2-40B4-BE49-F238E27FC236}">
                <a16:creationId xmlns:a16="http://schemas.microsoft.com/office/drawing/2014/main" id="{B60EE06E-5E71-99EC-2CAD-EB38EE138E18}"/>
              </a:ext>
            </a:extLst>
          </p:cNvPr>
          <p:cNvPicPr>
            <a:picLocks noChangeAspect="1"/>
          </p:cNvPicPr>
          <p:nvPr/>
        </p:nvPicPr>
        <p:blipFill rotWithShape="1">
          <a:blip r:embed="rId2"/>
          <a:srcRect l="20299" t="25072" r="49987" b="6932"/>
          <a:stretch/>
        </p:blipFill>
        <p:spPr bwMode="auto">
          <a:xfrm>
            <a:off x="6096000" y="1165101"/>
            <a:ext cx="3517447" cy="4527798"/>
          </a:xfrm>
          <a:prstGeom prst="rect">
            <a:avLst/>
          </a:prstGeom>
          <a:ln w="12700">
            <a:solidFill>
              <a:schemeClr val="accent4">
                <a:lumMod val="75000"/>
              </a:schemeClr>
            </a:solidFill>
          </a:ln>
          <a:extLst>
            <a:ext uri="{53640926-AAD7-44D8-BBD7-CCE9431645EC}">
              <a14:shadowObscured xmlns:a14="http://schemas.microsoft.com/office/drawing/2010/main"/>
            </a:ext>
          </a:extLst>
        </p:spPr>
      </p:pic>
      <p:sp>
        <p:nvSpPr>
          <p:cNvPr id="6" name="Rectangle 5">
            <a:extLst>
              <a:ext uri="{FF2B5EF4-FFF2-40B4-BE49-F238E27FC236}">
                <a16:creationId xmlns:a16="http://schemas.microsoft.com/office/drawing/2014/main" id="{F37FD6A5-85A4-93C5-8B2B-98150D4CA091}"/>
              </a:ext>
            </a:extLst>
          </p:cNvPr>
          <p:cNvSpPr/>
          <p:nvPr/>
        </p:nvSpPr>
        <p:spPr>
          <a:xfrm rot="19928934">
            <a:off x="6469681" y="2873587"/>
            <a:ext cx="2574471" cy="74061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solidFill>
              </a:rPr>
              <a:t>Coming soon</a:t>
            </a:r>
          </a:p>
        </p:txBody>
      </p:sp>
      <p:sp>
        <p:nvSpPr>
          <p:cNvPr id="7" name="Explosion: 8 Points 6">
            <a:extLst>
              <a:ext uri="{FF2B5EF4-FFF2-40B4-BE49-F238E27FC236}">
                <a16:creationId xmlns:a16="http://schemas.microsoft.com/office/drawing/2014/main" id="{C5C942D6-DF0A-1BB4-8996-581DABCC7458}"/>
              </a:ext>
            </a:extLst>
          </p:cNvPr>
          <p:cNvSpPr/>
          <p:nvPr/>
        </p:nvSpPr>
        <p:spPr>
          <a:xfrm rot="626218">
            <a:off x="10003710" y="333956"/>
            <a:ext cx="1157129" cy="1141247"/>
          </a:xfrm>
          <a:prstGeom prst="irregularSeal1">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NEW</a:t>
            </a:r>
          </a:p>
        </p:txBody>
      </p:sp>
    </p:spTree>
    <p:extLst>
      <p:ext uri="{BB962C8B-B14F-4D97-AF65-F5344CB8AC3E}">
        <p14:creationId xmlns:p14="http://schemas.microsoft.com/office/powerpoint/2010/main" val="24704699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B0A71-72CE-B2FC-8DDB-5EAC3EF8208E}"/>
              </a:ext>
            </a:extLst>
          </p:cNvPr>
          <p:cNvSpPr>
            <a:spLocks noGrp="1"/>
          </p:cNvSpPr>
          <p:nvPr>
            <p:ph type="title"/>
          </p:nvPr>
        </p:nvSpPr>
        <p:spPr>
          <a:xfrm>
            <a:off x="342265" y="328873"/>
            <a:ext cx="11121657" cy="751350"/>
          </a:xfrm>
        </p:spPr>
        <p:txBody>
          <a:bodyPr/>
          <a:lstStyle/>
          <a:p>
            <a:r>
              <a:rPr kumimoji="0" lang="en-US" sz="3600" b="1" i="0" u="none" strike="noStrike" kern="1200" cap="none" spc="0" normalizeH="0" baseline="0" noProof="0">
                <a:ln>
                  <a:noFill/>
                </a:ln>
                <a:solidFill>
                  <a:srgbClr val="0D6CB9"/>
                </a:solidFill>
                <a:effectLst/>
                <a:uLnTx/>
                <a:uFillTx/>
                <a:latin typeface="Calibri" panose="020F0502020204030204"/>
                <a:ea typeface="+mj-ea"/>
                <a:cs typeface="+mj-cs"/>
              </a:rPr>
              <a:t>Scoring of TELPAS Speaking Responses Guide </a:t>
            </a:r>
            <a:endParaRPr lang="en-US"/>
          </a:p>
        </p:txBody>
      </p:sp>
      <p:sp>
        <p:nvSpPr>
          <p:cNvPr id="3" name="Content Placeholder 2">
            <a:extLst>
              <a:ext uri="{FF2B5EF4-FFF2-40B4-BE49-F238E27FC236}">
                <a16:creationId xmlns:a16="http://schemas.microsoft.com/office/drawing/2014/main" id="{D188BB1D-C300-BD80-DF40-338BD9684FA1}"/>
              </a:ext>
            </a:extLst>
          </p:cNvPr>
          <p:cNvSpPr>
            <a:spLocks noGrp="1"/>
          </p:cNvSpPr>
          <p:nvPr>
            <p:ph idx="1"/>
          </p:nvPr>
        </p:nvSpPr>
        <p:spPr>
          <a:xfrm>
            <a:off x="342265" y="1253331"/>
            <a:ext cx="7484564" cy="4351338"/>
          </a:xfrm>
        </p:spPr>
        <p:txBody>
          <a:bodyPr/>
          <a:lstStyle/>
          <a:p>
            <a:pPr marL="0" indent="0">
              <a:buNone/>
            </a:pPr>
            <a:r>
              <a:rPr lang="en-US"/>
              <a:t>The Scoring of TELPAS Speaking Responses Guide is available on the TELPAS Resources webpage. </a:t>
            </a:r>
          </a:p>
          <a:p>
            <a:r>
              <a:rPr lang="en-US"/>
              <a:t>The guide is an overview explaining how student speaking responses are scored by Pearson.</a:t>
            </a:r>
          </a:p>
          <a:p>
            <a:r>
              <a:rPr lang="en-US"/>
              <a:t>It also includes information on requests for rescoring speaking responses which can be made during the rescore request window noted on the </a:t>
            </a:r>
            <a:r>
              <a:rPr lang="en-US">
                <a:hlinkClick r:id="rId2"/>
              </a:rPr>
              <a:t>Calendar of Events</a:t>
            </a:r>
            <a:r>
              <a:rPr lang="en-US"/>
              <a:t>. </a:t>
            </a:r>
          </a:p>
          <a:p>
            <a:pPr marL="228600" indent="-228600">
              <a:buClr>
                <a:schemeClr val="accent2"/>
              </a:buClr>
              <a:buFont typeface="Wingdings" panose="05000000000000000000" pitchFamily="2" charset="2"/>
              <a:buChar char="§"/>
            </a:pPr>
            <a:r>
              <a:rPr lang="en-US"/>
              <a:t>The guide is a resource for educators, administrators, and parents. </a:t>
            </a:r>
          </a:p>
          <a:p>
            <a:pPr marL="0" indent="0">
              <a:buNone/>
            </a:pPr>
            <a:endParaRPr lang="en-US"/>
          </a:p>
        </p:txBody>
      </p:sp>
      <p:sp>
        <p:nvSpPr>
          <p:cNvPr id="4" name="Slide Number Placeholder 3">
            <a:extLst>
              <a:ext uri="{FF2B5EF4-FFF2-40B4-BE49-F238E27FC236}">
                <a16:creationId xmlns:a16="http://schemas.microsoft.com/office/drawing/2014/main" id="{5D057306-BF37-5E9C-B88F-8511CB73C9FF}"/>
              </a:ext>
            </a:extLst>
          </p:cNvPr>
          <p:cNvSpPr>
            <a:spLocks noGrp="1"/>
          </p:cNvSpPr>
          <p:nvPr>
            <p:ph type="sldNum" sz="quarter" idx="4"/>
          </p:nvPr>
        </p:nvSpPr>
        <p:spPr/>
        <p:txBody>
          <a:bodyPr/>
          <a:lstStyle/>
          <a:p>
            <a:fld id="{69C126A4-BD19-47E2-8A0E-0DE1B9D8C925}" type="slidenum">
              <a:rPr lang="en-US" smtClean="0"/>
              <a:pPr/>
              <a:t>74</a:t>
            </a:fld>
            <a:endParaRPr lang="en-US"/>
          </a:p>
        </p:txBody>
      </p:sp>
      <p:pic>
        <p:nvPicPr>
          <p:cNvPr id="5" name="Picture 4">
            <a:extLst>
              <a:ext uri="{FF2B5EF4-FFF2-40B4-BE49-F238E27FC236}">
                <a16:creationId xmlns:a16="http://schemas.microsoft.com/office/drawing/2014/main" id="{C3EA6909-0942-052B-BE6A-FA1985DE0C33}"/>
              </a:ext>
              <a:ext uri="{C183D7F6-B498-43B3-948B-1728B52AA6E4}">
                <adec:decorative xmlns:adec="http://schemas.microsoft.com/office/drawing/2017/decorative" val="1"/>
              </a:ext>
            </a:extLst>
          </p:cNvPr>
          <p:cNvPicPr>
            <a:picLocks noChangeAspect="1"/>
          </p:cNvPicPr>
          <p:nvPr/>
        </p:nvPicPr>
        <p:blipFill rotWithShape="1">
          <a:blip r:embed="rId3"/>
          <a:srcRect l="24132" t="25049" r="37419" b="9352"/>
          <a:stretch/>
        </p:blipFill>
        <p:spPr bwMode="auto">
          <a:xfrm>
            <a:off x="8125878" y="1421750"/>
            <a:ext cx="3428814" cy="4014499"/>
          </a:xfrm>
          <a:prstGeom prst="rect">
            <a:avLst/>
          </a:prstGeom>
          <a:ln>
            <a:solidFill>
              <a:schemeClr val="bg2">
                <a:lumMod val="50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274029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0D6CB9"/>
                </a:solidFill>
                <a:latin typeface="+mn-lt"/>
              </a:rPr>
              <a:t>TELPAS Resources</a:t>
            </a:r>
          </a:p>
        </p:txBody>
      </p:sp>
      <p:graphicFrame>
        <p:nvGraphicFramePr>
          <p:cNvPr id="5" name="Picture Placeholder 7" descr="Chart listing resources for TELPAS Alternate along with their purpose and audience"/>
          <p:cNvGraphicFramePr>
            <a:graphicFrameLocks/>
          </p:cNvGraphicFramePr>
          <p:nvPr>
            <p:extLst>
              <p:ext uri="{D42A27DB-BD31-4B8C-83A1-F6EECF244321}">
                <p14:modId xmlns:p14="http://schemas.microsoft.com/office/powerpoint/2010/main" val="3364560723"/>
              </p:ext>
            </p:extLst>
          </p:nvPr>
        </p:nvGraphicFramePr>
        <p:xfrm>
          <a:off x="712380" y="821440"/>
          <a:ext cx="11262530" cy="4968221"/>
        </p:xfrm>
        <a:graphic>
          <a:graphicData uri="http://schemas.openxmlformats.org/drawingml/2006/table">
            <a:tbl>
              <a:tblPr firstRow="1" bandRow="1">
                <a:tableStyleId>{7DF18680-E054-41AD-8BC1-D1AEF772440D}</a:tableStyleId>
              </a:tblPr>
              <a:tblGrid>
                <a:gridCol w="2474408">
                  <a:extLst>
                    <a:ext uri="{9D8B030D-6E8A-4147-A177-3AD203B41FA5}">
                      <a16:colId xmlns:a16="http://schemas.microsoft.com/office/drawing/2014/main" val="2541376817"/>
                    </a:ext>
                  </a:extLst>
                </a:gridCol>
                <a:gridCol w="6737254">
                  <a:extLst>
                    <a:ext uri="{9D8B030D-6E8A-4147-A177-3AD203B41FA5}">
                      <a16:colId xmlns:a16="http://schemas.microsoft.com/office/drawing/2014/main" val="308167985"/>
                    </a:ext>
                  </a:extLst>
                </a:gridCol>
                <a:gridCol w="2050868">
                  <a:extLst>
                    <a:ext uri="{9D8B030D-6E8A-4147-A177-3AD203B41FA5}">
                      <a16:colId xmlns:a16="http://schemas.microsoft.com/office/drawing/2014/main" val="799887904"/>
                    </a:ext>
                  </a:extLst>
                </a:gridCol>
              </a:tblGrid>
              <a:tr h="392967">
                <a:tc>
                  <a:txBody>
                    <a:bodyPr/>
                    <a:lstStyle/>
                    <a:p>
                      <a:pPr algn="ctr"/>
                      <a:r>
                        <a:rPr lang="en-US" sz="2000">
                          <a:latin typeface="+mn-lt"/>
                        </a:rPr>
                        <a:t>Resource</a:t>
                      </a:r>
                    </a:p>
                  </a:txBody>
                  <a:tcPr>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en-US" sz="2000">
                          <a:latin typeface="+mn-lt"/>
                        </a:rPr>
                        <a:t>Purpose</a:t>
                      </a:r>
                    </a:p>
                  </a:txBody>
                  <a:tcPr>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en-US" sz="2000">
                          <a:latin typeface="+mn-lt"/>
                        </a:rPr>
                        <a:t>Audience</a:t>
                      </a:r>
                    </a:p>
                  </a:txBody>
                  <a:tcPr>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953888081"/>
                  </a:ext>
                </a:extLst>
              </a:tr>
              <a:tr h="1178902">
                <a:tc>
                  <a:txBody>
                    <a:bodyPr/>
                    <a:lstStyle/>
                    <a:p>
                      <a:r>
                        <a:rPr lang="en-US" sz="1800">
                          <a:solidFill>
                            <a:schemeClr val="accent1">
                              <a:lumMod val="75000"/>
                            </a:schemeClr>
                          </a:solidFill>
                          <a:latin typeface="+mn-lt"/>
                          <a:hlinkClick r:id="rId3">
                            <a:extLst>
                              <a:ext uri="{A12FA001-AC4F-418D-AE19-62706E023703}">
                                <ahyp:hlinkClr xmlns:ahyp="http://schemas.microsoft.com/office/drawing/2018/hyperlinkcolor" val="tx"/>
                              </a:ext>
                            </a:extLst>
                          </a:hlinkClick>
                        </a:rPr>
                        <a:t>TELPAS and TELPAS Alternate</a:t>
                      </a:r>
                      <a:r>
                        <a:rPr lang="en-US" sz="1800">
                          <a:solidFill>
                            <a:schemeClr val="accent1">
                              <a:lumMod val="75000"/>
                            </a:schemeClr>
                          </a:solidFill>
                          <a:latin typeface="+mn-lt"/>
                        </a:rPr>
                        <a:t> </a:t>
                      </a:r>
                      <a:r>
                        <a:rPr lang="en-US" sz="1800">
                          <a:solidFill>
                            <a:schemeClr val="accent1">
                              <a:lumMod val="75000"/>
                            </a:schemeClr>
                          </a:solidFill>
                          <a:latin typeface="+mn-lt"/>
                          <a:hlinkClick r:id="rId3">
                            <a:extLst>
                              <a:ext uri="{A12FA001-AC4F-418D-AE19-62706E023703}">
                                <ahyp:hlinkClr xmlns:ahyp="http://schemas.microsoft.com/office/drawing/2018/hyperlinkcolor" val="tx"/>
                              </a:ext>
                            </a:extLst>
                          </a:hlinkClick>
                        </a:rPr>
                        <a:t>Educator Guide</a:t>
                      </a:r>
                      <a:endParaRPr lang="en-US" sz="1800">
                        <a:solidFill>
                          <a:schemeClr val="accent1">
                            <a:lumMod val="75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800">
                          <a:latin typeface="+mn-lt"/>
                        </a:rPr>
                        <a:t>Provides an overview of TELPAS and TELPAS Alternate and serves to support effective implementation of the Texas English Language Proficiency Standards (ELPS) and PLDs to guide instruction. </a:t>
                      </a:r>
                      <a:r>
                        <a:rPr lang="en-US" sz="1800" b="1">
                          <a:solidFill>
                            <a:schemeClr val="accent3"/>
                          </a:solidFill>
                          <a:latin typeface="+mn-lt"/>
                        </a:rPr>
                        <a:t>(A standalone TELPAS Educator Guide is coming soon.)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800">
                          <a:latin typeface="+mn-lt"/>
                        </a:rPr>
                        <a:t>Administrators, Coordinators, Educators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595102743"/>
                  </a:ext>
                </a:extLst>
              </a:tr>
              <a:tr h="906848">
                <a:tc>
                  <a:txBody>
                    <a:bodyPr/>
                    <a:lstStyle/>
                    <a:p>
                      <a:r>
                        <a:rPr lang="en-US" sz="1800">
                          <a:solidFill>
                            <a:schemeClr val="accent1">
                              <a:lumMod val="75000"/>
                            </a:schemeClr>
                          </a:solidFill>
                          <a:latin typeface="+mn-lt"/>
                          <a:hlinkClick r:id="rId3">
                            <a:extLst>
                              <a:ext uri="{A12FA001-AC4F-418D-AE19-62706E023703}">
                                <ahyp:hlinkClr xmlns:ahyp="http://schemas.microsoft.com/office/drawing/2018/hyperlinkcolor" val="tx"/>
                              </a:ext>
                            </a:extLst>
                          </a:hlinkClick>
                        </a:rPr>
                        <a:t>TELPAS Training PowerPoints</a:t>
                      </a:r>
                      <a:endParaRPr lang="en-US" sz="1800">
                        <a:solidFill>
                          <a:schemeClr val="accent1">
                            <a:lumMod val="75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800" dirty="0">
                          <a:latin typeface="+mn-lt"/>
                        </a:rPr>
                        <a:t>Provide introductory training resources for educators, raters, and administrators/coordinators to use to build foundational knowledge of TELPAS</a:t>
                      </a:r>
                      <a:endParaRPr lang="en-US" sz="1800" b="1" dirty="0">
                        <a:solidFill>
                          <a:schemeClr val="accent3"/>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800">
                          <a:latin typeface="+mn-lt"/>
                        </a:rPr>
                        <a:t>Administrators, Coordinators, Educators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366151949"/>
                  </a:ext>
                </a:extLst>
              </a:tr>
              <a:tr h="1178902">
                <a:tc>
                  <a:txBody>
                    <a:bodyPr/>
                    <a:lstStyle/>
                    <a:p>
                      <a:pPr lvl="0">
                        <a:buNone/>
                      </a:pPr>
                      <a:r>
                        <a:rPr lang="en-US" sz="1800">
                          <a:solidFill>
                            <a:schemeClr val="tx2"/>
                          </a:solidFill>
                          <a:latin typeface="+mn-lt"/>
                          <a:hlinkClick r:id="rId4">
                            <a:extLst>
                              <a:ext uri="{A12FA001-AC4F-418D-AE19-62706E023703}">
                                <ahyp:hlinkClr xmlns:ahyp="http://schemas.microsoft.com/office/drawing/2018/hyperlinkcolor" val="tx"/>
                              </a:ext>
                            </a:extLst>
                          </a:hlinkClick>
                        </a:rPr>
                        <a:t>TELPAS Manuals: Rater, Test Administrator, and Test Administration Information</a:t>
                      </a:r>
                      <a:endParaRPr lang="en-US" sz="1800">
                        <a:solidFill>
                          <a:schemeClr val="tx2"/>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800">
                          <a:latin typeface="+mn-lt"/>
                        </a:rPr>
                        <a:t>Provides policies and guidance for raters, test administrators, and TELPAS special administrations (holistic and paper). Manuals and supplement materials are updated annually. </a:t>
                      </a:r>
                      <a:endParaRPr lang="en-US" sz="1800">
                        <a:solidFill>
                          <a:schemeClr val="accent2">
                            <a:lumMod val="75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800">
                          <a:latin typeface="+mn-lt"/>
                        </a:rPr>
                        <a:t>Administrators, Coordinators, Educators, Test Administrators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2430715176"/>
                  </a:ext>
                </a:extLst>
              </a:tr>
              <a:tr h="1280141">
                <a:tc>
                  <a:txBody>
                    <a:bodyPr/>
                    <a:lstStyle/>
                    <a:p>
                      <a:r>
                        <a:rPr lang="en-US" sz="1800">
                          <a:solidFill>
                            <a:schemeClr val="tx2"/>
                          </a:solidFill>
                          <a:latin typeface="+mn-lt"/>
                          <a:hlinkClick r:id="rId5">
                            <a:extLst>
                              <a:ext uri="{A12FA001-AC4F-418D-AE19-62706E023703}">
                                <ahyp:hlinkClr xmlns:ahyp="http://schemas.microsoft.com/office/drawing/2018/hyperlinkcolor" val="tx"/>
                              </a:ext>
                            </a:extLst>
                          </a:hlinkClick>
                        </a:rPr>
                        <a:t>TELPAS Listening, Speaking, Reading, and Writing Blueprints</a:t>
                      </a:r>
                      <a:endParaRPr lang="en-US" sz="1800">
                        <a:solidFill>
                          <a:schemeClr val="tx2"/>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lvl="0">
                        <a:buNone/>
                      </a:pPr>
                      <a:r>
                        <a:rPr lang="en-US" sz="1800" b="0" i="0" u="none" strike="noStrike" noProof="0">
                          <a:latin typeface="Calibri"/>
                        </a:rPr>
                        <a:t>Provides districts with the test blueprints (listening, </a:t>
                      </a:r>
                      <a:r>
                        <a:rPr lang="en-US" sz="1800" b="0" i="0" u="none" strike="noStrike" noProof="0">
                          <a:latin typeface="+mn-lt"/>
                        </a:rPr>
                        <a:t>speaking, reading, and writing) </a:t>
                      </a:r>
                      <a:r>
                        <a:rPr lang="en-US" sz="1800" b="0" i="0" u="none" strike="noStrike" noProof="0">
                          <a:latin typeface="Calibri"/>
                        </a:rPr>
                        <a:t>including reporting categories </a:t>
                      </a:r>
                      <a:endParaRPr lang="en-US" sz="18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r>
                        <a:rPr lang="en-US" sz="1800" dirty="0">
                          <a:latin typeface="+mn-lt"/>
                        </a:rPr>
                        <a:t>Administrators, Coordinators, Educators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483116167"/>
                  </a:ext>
                </a:extLst>
              </a:tr>
            </a:tbl>
          </a:graphicData>
        </a:graphic>
      </p:graphicFrame>
      <p:sp>
        <p:nvSpPr>
          <p:cNvPr id="6" name="Slide Number Placeholder 5">
            <a:extLst>
              <a:ext uri="{FF2B5EF4-FFF2-40B4-BE49-F238E27FC236}">
                <a16:creationId xmlns:a16="http://schemas.microsoft.com/office/drawing/2014/main" id="{02B67231-BF15-589E-B2FB-B4E21DE0A985}"/>
              </a:ext>
            </a:extLst>
          </p:cNvPr>
          <p:cNvSpPr>
            <a:spLocks noGrp="1"/>
          </p:cNvSpPr>
          <p:nvPr>
            <p:ph type="sldNum" sz="quarter" idx="4"/>
          </p:nvPr>
        </p:nvSpPr>
        <p:spPr/>
        <p:txBody>
          <a:bodyPr/>
          <a:lstStyle/>
          <a:p>
            <a:fld id="{69C126A4-BD19-47E2-8A0E-0DE1B9D8C925}" type="slidenum">
              <a:rPr lang="en-US" smtClean="0"/>
              <a:pPr/>
              <a:t>75</a:t>
            </a:fld>
            <a:endParaRPr lang="en-US"/>
          </a:p>
        </p:txBody>
      </p:sp>
    </p:spTree>
    <p:extLst>
      <p:ext uri="{BB962C8B-B14F-4D97-AF65-F5344CB8AC3E}">
        <p14:creationId xmlns:p14="http://schemas.microsoft.com/office/powerpoint/2010/main" val="24191808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0D6CB9"/>
                </a:solidFill>
                <a:latin typeface="+mn-lt"/>
              </a:rPr>
              <a:t>TELPAS Resources</a:t>
            </a:r>
            <a:r>
              <a:rPr lang="en-US">
                <a:solidFill>
                  <a:srgbClr val="0D6CB9"/>
                </a:solidFill>
              </a:rPr>
              <a:t> (cont.)</a:t>
            </a:r>
            <a:endParaRPr lang="en-US">
              <a:solidFill>
                <a:srgbClr val="0D6CB9"/>
              </a:solidFill>
              <a:latin typeface="+mn-lt"/>
            </a:endParaRPr>
          </a:p>
        </p:txBody>
      </p:sp>
      <p:graphicFrame>
        <p:nvGraphicFramePr>
          <p:cNvPr id="5" name="Picture Placeholder 7" descr="Chart listing resources for TELPAS Alternate along with their purpose and audience"/>
          <p:cNvGraphicFramePr>
            <a:graphicFrameLocks/>
          </p:cNvGraphicFramePr>
          <p:nvPr>
            <p:extLst>
              <p:ext uri="{D42A27DB-BD31-4B8C-83A1-F6EECF244321}">
                <p14:modId xmlns:p14="http://schemas.microsoft.com/office/powerpoint/2010/main" val="2386850334"/>
              </p:ext>
            </p:extLst>
          </p:nvPr>
        </p:nvGraphicFramePr>
        <p:xfrm>
          <a:off x="396036" y="1029273"/>
          <a:ext cx="11399927" cy="4867865"/>
        </p:xfrm>
        <a:graphic>
          <a:graphicData uri="http://schemas.openxmlformats.org/drawingml/2006/table">
            <a:tbl>
              <a:tblPr firstRow="1" bandRow="1">
                <a:tableStyleId>{7DF18680-E054-41AD-8BC1-D1AEF772440D}</a:tableStyleId>
              </a:tblPr>
              <a:tblGrid>
                <a:gridCol w="2050135">
                  <a:extLst>
                    <a:ext uri="{9D8B030D-6E8A-4147-A177-3AD203B41FA5}">
                      <a16:colId xmlns:a16="http://schemas.microsoft.com/office/drawing/2014/main" val="2541376817"/>
                    </a:ext>
                  </a:extLst>
                </a:gridCol>
                <a:gridCol w="7334011">
                  <a:extLst>
                    <a:ext uri="{9D8B030D-6E8A-4147-A177-3AD203B41FA5}">
                      <a16:colId xmlns:a16="http://schemas.microsoft.com/office/drawing/2014/main" val="308167985"/>
                    </a:ext>
                  </a:extLst>
                </a:gridCol>
                <a:gridCol w="2015781">
                  <a:extLst>
                    <a:ext uri="{9D8B030D-6E8A-4147-A177-3AD203B41FA5}">
                      <a16:colId xmlns:a16="http://schemas.microsoft.com/office/drawing/2014/main" val="799887904"/>
                    </a:ext>
                  </a:extLst>
                </a:gridCol>
              </a:tblGrid>
              <a:tr h="393262">
                <a:tc>
                  <a:txBody>
                    <a:bodyPr/>
                    <a:lstStyle/>
                    <a:p>
                      <a:pPr algn="ctr"/>
                      <a:r>
                        <a:rPr lang="en-US" sz="2000">
                          <a:latin typeface="+mn-lt"/>
                        </a:rPr>
                        <a:t>Resource</a:t>
                      </a:r>
                    </a:p>
                  </a:txBody>
                  <a:tcPr>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en-US" sz="2000">
                          <a:latin typeface="+mn-lt"/>
                        </a:rPr>
                        <a:t>Purpose</a:t>
                      </a:r>
                    </a:p>
                  </a:txBody>
                  <a:tcPr>
                    <a:lnB w="12700"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en-US" sz="2000">
                          <a:latin typeface="+mn-lt"/>
                        </a:rPr>
                        <a:t>Audience</a:t>
                      </a:r>
                    </a:p>
                  </a:txBody>
                  <a:tcPr>
                    <a:lnB w="12700"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953888081"/>
                  </a:ext>
                </a:extLst>
              </a:tr>
              <a:tr h="907528">
                <a:tc>
                  <a:txBody>
                    <a:bodyPr/>
                    <a:lstStyle/>
                    <a:p>
                      <a:r>
                        <a:rPr lang="en-US" sz="1800">
                          <a:solidFill>
                            <a:schemeClr val="tx2"/>
                          </a:solidFill>
                          <a:latin typeface="+mn-lt"/>
                          <a:hlinkClick r:id="rId3">
                            <a:extLst>
                              <a:ext uri="{A12FA001-AC4F-418D-AE19-62706E023703}">
                                <ahyp:hlinkClr xmlns:ahyp="http://schemas.microsoft.com/office/drawing/2018/hyperlinkcolor" val="tx"/>
                              </a:ext>
                            </a:extLst>
                          </a:hlinkClick>
                        </a:rPr>
                        <a:t>TELPAS 2-12 Speaking Rubrics</a:t>
                      </a:r>
                      <a:endParaRPr lang="en-US" sz="1800">
                        <a:solidFill>
                          <a:schemeClr val="tx2"/>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lvl="0">
                        <a:buNone/>
                      </a:pPr>
                      <a:r>
                        <a:rPr lang="en-US" sz="1800">
                          <a:latin typeface="+mn-lt"/>
                        </a:rPr>
                        <a:t>Derived from the TELPAS proficiency level descriptors (PLDs) and demonstrates the number of score points that a student can achieve based on their performance on each speaking test item</a:t>
                      </a:r>
                      <a:endParaRPr lang="en-US" sz="18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lvl="0">
                        <a:buNone/>
                      </a:pPr>
                      <a:r>
                        <a:rPr lang="en-US" sz="1800">
                          <a:latin typeface="+mn-lt"/>
                        </a:rPr>
                        <a:t>Administrators, Coordinators, Educators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366151949"/>
                  </a:ext>
                </a:extLst>
              </a:tr>
              <a:tr h="1179786">
                <a:tc>
                  <a:txBody>
                    <a:bodyPr/>
                    <a:lstStyle/>
                    <a:p>
                      <a:pPr lvl="0">
                        <a:buNone/>
                      </a:pPr>
                      <a:r>
                        <a:rPr lang="en-US" sz="1800">
                          <a:solidFill>
                            <a:schemeClr val="accent1">
                              <a:lumMod val="75000"/>
                            </a:schemeClr>
                          </a:solidFill>
                          <a:latin typeface="+mn-lt"/>
                          <a:hlinkClick r:id="rId3">
                            <a:extLst>
                              <a:ext uri="{A12FA001-AC4F-418D-AE19-62706E023703}">
                                <ahyp:hlinkClr xmlns:ahyp="http://schemas.microsoft.com/office/drawing/2018/hyperlinkcolor" val="tx"/>
                              </a:ext>
                            </a:extLst>
                          </a:hlinkClick>
                        </a:rPr>
                        <a:t>TELPAS 2-12 Writing Rubrics</a:t>
                      </a:r>
                      <a:endParaRPr lang="en-US" sz="1800">
                        <a:solidFill>
                          <a:schemeClr val="accent1">
                            <a:lumMod val="75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lvl="0">
                        <a:buNone/>
                      </a:pPr>
                      <a:r>
                        <a:rPr lang="en-US" sz="1800">
                          <a:latin typeface="+mn-lt"/>
                        </a:rPr>
                        <a:t>Derived from the TELPAS PLDs and demonstrates the number of score points that a student can achieve based on their performance on each writing test item. </a:t>
                      </a:r>
                      <a:endParaRPr lang="en-US" sz="1800">
                        <a:solidFill>
                          <a:schemeClr val="accent2">
                            <a:lumMod val="75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mn-lt"/>
                        </a:rPr>
                        <a:t>Administrators, Coordinators, Educators, Parents</a:t>
                      </a:r>
                    </a:p>
                    <a:p>
                      <a:pPr lvl="0">
                        <a:buNone/>
                      </a:pPr>
                      <a:endParaRPr lang="en-US" sz="18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287171161"/>
                  </a:ext>
                </a:extLst>
              </a:tr>
              <a:tr h="1179785">
                <a:tc>
                  <a:txBody>
                    <a:bodyPr/>
                    <a:lstStyle/>
                    <a:p>
                      <a:pPr lvl="0">
                        <a:buNone/>
                      </a:pPr>
                      <a:r>
                        <a:rPr lang="en-US" sz="1800">
                          <a:solidFill>
                            <a:schemeClr val="tx2"/>
                          </a:solidFill>
                          <a:latin typeface="+mn-lt"/>
                          <a:hlinkClick r:id="rId3">
                            <a:extLst>
                              <a:ext uri="{A12FA001-AC4F-418D-AE19-62706E023703}">
                                <ahyp:hlinkClr xmlns:ahyp="http://schemas.microsoft.com/office/drawing/2018/hyperlinkcolor" val="tx"/>
                              </a:ext>
                            </a:extLst>
                          </a:hlinkClick>
                        </a:rPr>
                        <a:t>TELPAS 2-12 Speaking Scoring Guides</a:t>
                      </a:r>
                      <a:endParaRPr lang="en-US" sz="1800">
                        <a:solidFill>
                          <a:schemeClr val="tx2"/>
                        </a:solidFill>
                        <a:latin typeface="+mn-lt"/>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buNone/>
                      </a:pPr>
                      <a:r>
                        <a:rPr lang="en-US" sz="1800" b="0" i="0" u="none" strike="noStrike" noProof="0"/>
                        <a:t>Provide exemplar student responses for the TELPAS online speaking assessment. It is intended to be used alongside the spring 2020 TELPAS listening and speaking released test. </a:t>
                      </a:r>
                      <a:endParaRPr lang="en-US" sz="1800" b="1">
                        <a:solidFill>
                          <a:schemeClr val="accent3"/>
                        </a:solidFill>
                        <a:latin typeface="+mn-lt"/>
                      </a:endParaRPr>
                    </a:p>
                  </a:txBody>
                  <a:tcP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tc>
                  <a:txBody>
                    <a:bodyPr/>
                    <a:lstStyle/>
                    <a:p>
                      <a:pPr lvl="0">
                        <a:buNone/>
                      </a:pPr>
                      <a:r>
                        <a:rPr lang="en-US" sz="1800">
                          <a:latin typeface="+mn-lt"/>
                        </a:rPr>
                        <a:t>Administrators, Coordinators, Educators, Parents</a:t>
                      </a:r>
                      <a:endParaRPr lang="en-US"/>
                    </a:p>
                  </a:txBody>
                  <a:tcPr>
                    <a:lnL w="12700">
                      <a:solidFill>
                        <a:schemeClr val="tx1"/>
                      </a:solidFill>
                    </a:lnL>
                    <a:lnR w="12700">
                      <a:solidFill>
                        <a:schemeClr val="tx1"/>
                      </a:solidFill>
                    </a:lnR>
                    <a:lnT w="12700">
                      <a:solidFill>
                        <a:schemeClr val="tx1"/>
                      </a:solidFill>
                    </a:lnT>
                    <a:lnB w="12700">
                      <a:solidFill>
                        <a:schemeClr val="tx1"/>
                      </a:solidFill>
                    </a:lnB>
                    <a:solidFill>
                      <a:schemeClr val="bg2"/>
                    </a:solidFill>
                  </a:tcPr>
                </a:tc>
                <a:extLst>
                  <a:ext uri="{0D108BD9-81ED-4DB2-BD59-A6C34878D82A}">
                    <a16:rowId xmlns:a16="http://schemas.microsoft.com/office/drawing/2014/main" val="3520764707"/>
                  </a:ext>
                </a:extLst>
              </a:tr>
              <a:tr h="1179786">
                <a:tc>
                  <a:txBody>
                    <a:bodyPr/>
                    <a:lstStyle/>
                    <a:p>
                      <a:pPr lvl="0">
                        <a:buNone/>
                      </a:pPr>
                      <a:r>
                        <a:rPr lang="en-US" sz="1800">
                          <a:solidFill>
                            <a:schemeClr val="accent1">
                              <a:lumMod val="75000"/>
                            </a:schemeClr>
                          </a:solidFill>
                          <a:latin typeface="+mn-lt"/>
                          <a:hlinkClick r:id="rId3">
                            <a:extLst>
                              <a:ext uri="{A12FA001-AC4F-418D-AE19-62706E023703}">
                                <ahyp:hlinkClr xmlns:ahyp="http://schemas.microsoft.com/office/drawing/2018/hyperlinkcolor" val="tx"/>
                              </a:ext>
                            </a:extLst>
                          </a:hlinkClick>
                        </a:rPr>
                        <a:t>TELPAS 2-12 Writing Scoring Guides</a:t>
                      </a:r>
                      <a:endParaRPr lang="en-US" sz="1800">
                        <a:solidFill>
                          <a:schemeClr val="accent1">
                            <a:lumMod val="75000"/>
                          </a:schemeClr>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US" sz="1800" b="0" i="0" u="none" strike="noStrike" noProof="0"/>
                        <a:t>Provide exemplar student responses and annotations based on score points that students can achieve on the writing constructed response type items. </a:t>
                      </a:r>
                      <a:endParaRPr lang="en-US" sz="1800" b="1">
                        <a:solidFill>
                          <a:schemeClr val="accent3"/>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mn-lt"/>
                        </a:rPr>
                        <a:t>Administrators, Coordinators, Educators, Parents</a:t>
                      </a:r>
                    </a:p>
                    <a:p>
                      <a:pPr lvl="0">
                        <a:buNone/>
                      </a:pPr>
                      <a:endParaRPr lang="en-US" sz="1800">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233447480"/>
                  </a:ext>
                </a:extLst>
              </a:tr>
            </a:tbl>
          </a:graphicData>
        </a:graphic>
      </p:graphicFrame>
      <p:sp>
        <p:nvSpPr>
          <p:cNvPr id="4" name="Slide Number Placeholder 3">
            <a:extLst>
              <a:ext uri="{FF2B5EF4-FFF2-40B4-BE49-F238E27FC236}">
                <a16:creationId xmlns:a16="http://schemas.microsoft.com/office/drawing/2014/main" id="{066C4AF2-798E-365B-37A3-CCAADDA29354}"/>
              </a:ext>
            </a:extLst>
          </p:cNvPr>
          <p:cNvSpPr>
            <a:spLocks noGrp="1"/>
          </p:cNvSpPr>
          <p:nvPr>
            <p:ph type="sldNum" sz="quarter" idx="4"/>
          </p:nvPr>
        </p:nvSpPr>
        <p:spPr/>
        <p:txBody>
          <a:bodyPr/>
          <a:lstStyle/>
          <a:p>
            <a:fld id="{69C126A4-BD19-47E2-8A0E-0DE1B9D8C925}" type="slidenum">
              <a:rPr lang="en-US" smtClean="0"/>
              <a:pPr/>
              <a:t>76</a:t>
            </a:fld>
            <a:endParaRPr lang="en-US"/>
          </a:p>
        </p:txBody>
      </p:sp>
    </p:spTree>
    <p:extLst>
      <p:ext uri="{BB962C8B-B14F-4D97-AF65-F5344CB8AC3E}">
        <p14:creationId xmlns:p14="http://schemas.microsoft.com/office/powerpoint/2010/main" val="14077918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mn-lt"/>
              </a:rPr>
              <a:t>TELPAS Resources</a:t>
            </a:r>
            <a:r>
              <a:rPr lang="en-US"/>
              <a:t> (cont.)</a:t>
            </a:r>
            <a:endParaRPr lang="en-US">
              <a:latin typeface="+mn-lt"/>
            </a:endParaRPr>
          </a:p>
        </p:txBody>
      </p:sp>
      <p:graphicFrame>
        <p:nvGraphicFramePr>
          <p:cNvPr id="5" name="Picture Placeholder 7" descr="Chart listing resources for TELPAS Alternate along with their purpose and audience"/>
          <p:cNvGraphicFramePr>
            <a:graphicFrameLocks/>
          </p:cNvGraphicFramePr>
          <p:nvPr>
            <p:extLst>
              <p:ext uri="{D42A27DB-BD31-4B8C-83A1-F6EECF244321}">
                <p14:modId xmlns:p14="http://schemas.microsoft.com/office/powerpoint/2010/main" val="3264819091"/>
              </p:ext>
            </p:extLst>
          </p:nvPr>
        </p:nvGraphicFramePr>
        <p:xfrm>
          <a:off x="437950" y="752319"/>
          <a:ext cx="11146613" cy="5079041"/>
        </p:xfrm>
        <a:graphic>
          <a:graphicData uri="http://schemas.openxmlformats.org/drawingml/2006/table">
            <a:tbl>
              <a:tblPr firstRow="1" bandRow="1">
                <a:tableStyleId>{7DF18680-E054-41AD-8BC1-D1AEF772440D}</a:tableStyleId>
              </a:tblPr>
              <a:tblGrid>
                <a:gridCol w="2312035">
                  <a:extLst>
                    <a:ext uri="{9D8B030D-6E8A-4147-A177-3AD203B41FA5}">
                      <a16:colId xmlns:a16="http://schemas.microsoft.com/office/drawing/2014/main" val="2541376817"/>
                    </a:ext>
                  </a:extLst>
                </a:gridCol>
                <a:gridCol w="6804819">
                  <a:extLst>
                    <a:ext uri="{9D8B030D-6E8A-4147-A177-3AD203B41FA5}">
                      <a16:colId xmlns:a16="http://schemas.microsoft.com/office/drawing/2014/main" val="308167985"/>
                    </a:ext>
                  </a:extLst>
                </a:gridCol>
                <a:gridCol w="2029759">
                  <a:extLst>
                    <a:ext uri="{9D8B030D-6E8A-4147-A177-3AD203B41FA5}">
                      <a16:colId xmlns:a16="http://schemas.microsoft.com/office/drawing/2014/main" val="799887904"/>
                    </a:ext>
                  </a:extLst>
                </a:gridCol>
              </a:tblGrid>
              <a:tr h="385311">
                <a:tc>
                  <a:txBody>
                    <a:bodyPr/>
                    <a:lstStyle/>
                    <a:p>
                      <a:pPr algn="ctr"/>
                      <a:r>
                        <a:rPr lang="en-US" sz="2000">
                          <a:latin typeface="+mn-lt"/>
                        </a:rPr>
                        <a:t>Resource</a:t>
                      </a:r>
                    </a:p>
                  </a:txBody>
                  <a:tcPr>
                    <a:solidFill>
                      <a:schemeClr val="accent1">
                        <a:lumMod val="75000"/>
                      </a:schemeClr>
                    </a:solidFill>
                  </a:tcPr>
                </a:tc>
                <a:tc>
                  <a:txBody>
                    <a:bodyPr/>
                    <a:lstStyle/>
                    <a:p>
                      <a:pPr algn="ctr"/>
                      <a:r>
                        <a:rPr lang="en-US" sz="2000">
                          <a:latin typeface="+mn-lt"/>
                        </a:rPr>
                        <a:t>Purpose</a:t>
                      </a:r>
                    </a:p>
                  </a:txBody>
                  <a:tcPr>
                    <a:solidFill>
                      <a:schemeClr val="accent1">
                        <a:lumMod val="75000"/>
                      </a:schemeClr>
                    </a:solidFill>
                  </a:tcPr>
                </a:tc>
                <a:tc>
                  <a:txBody>
                    <a:bodyPr/>
                    <a:lstStyle/>
                    <a:p>
                      <a:pPr algn="ctr"/>
                      <a:r>
                        <a:rPr lang="en-US" sz="2000">
                          <a:latin typeface="+mn-lt"/>
                        </a:rPr>
                        <a:t>Audience</a:t>
                      </a:r>
                    </a:p>
                  </a:txBody>
                  <a:tcPr>
                    <a:solidFill>
                      <a:schemeClr val="accent1">
                        <a:lumMod val="75000"/>
                      </a:schemeClr>
                    </a:solidFill>
                  </a:tcPr>
                </a:tc>
                <a:extLst>
                  <a:ext uri="{0D108BD9-81ED-4DB2-BD59-A6C34878D82A}">
                    <a16:rowId xmlns:a16="http://schemas.microsoft.com/office/drawing/2014/main" val="1953888081"/>
                  </a:ext>
                </a:extLst>
              </a:tr>
              <a:tr h="1155932">
                <a:tc>
                  <a:txBody>
                    <a:bodyPr/>
                    <a:lstStyle/>
                    <a:p>
                      <a:pPr lvl="0">
                        <a:buNone/>
                      </a:pPr>
                      <a:r>
                        <a:rPr lang="en-US" sz="1800">
                          <a:solidFill>
                            <a:schemeClr val="accent1">
                              <a:lumMod val="75000"/>
                            </a:schemeClr>
                          </a:solidFill>
                          <a:latin typeface="+mn-lt"/>
                          <a:hlinkClick r:id="rId3">
                            <a:extLst>
                              <a:ext uri="{A12FA001-AC4F-418D-AE19-62706E023703}">
                                <ahyp:hlinkClr xmlns:ahyp="http://schemas.microsoft.com/office/drawing/2018/hyperlinkcolor" val="tx"/>
                              </a:ext>
                            </a:extLst>
                          </a:hlinkClick>
                        </a:rPr>
                        <a:t>Released TELPAS</a:t>
                      </a:r>
                    </a:p>
                    <a:p>
                      <a:pPr lvl="0">
                        <a:buNone/>
                      </a:pPr>
                      <a:r>
                        <a:rPr lang="en-US" sz="1800">
                          <a:solidFill>
                            <a:schemeClr val="accent1">
                              <a:lumMod val="75000"/>
                            </a:schemeClr>
                          </a:solidFill>
                          <a:latin typeface="+mn-lt"/>
                          <a:hlinkClick r:id="rId3">
                            <a:extLst>
                              <a:ext uri="{A12FA001-AC4F-418D-AE19-62706E023703}">
                                <ahyp:hlinkClr xmlns:ahyp="http://schemas.microsoft.com/office/drawing/2018/hyperlinkcolor" val="tx"/>
                              </a:ext>
                            </a:extLst>
                          </a:hlinkClick>
                        </a:rPr>
                        <a:t>Listening and Speaking &amp; TELPAS Reading and Writing Tests</a:t>
                      </a:r>
                      <a:endParaRPr lang="en-US" sz="1800">
                        <a:solidFill>
                          <a:schemeClr val="accent1">
                            <a:lumMod val="75000"/>
                          </a:schemeClr>
                        </a:solidFill>
                      </a:endParaRPr>
                    </a:p>
                  </a:txBody>
                  <a:tcPr>
                    <a:solidFill>
                      <a:schemeClr val="bg2"/>
                    </a:solidFill>
                  </a:tcPr>
                </a:tc>
                <a:tc>
                  <a:txBody>
                    <a:bodyPr/>
                    <a:lstStyle/>
                    <a:p>
                      <a:pPr lvl="0">
                        <a:buNone/>
                      </a:pPr>
                      <a:r>
                        <a:rPr lang="en-US" sz="1800">
                          <a:latin typeface="+mn-lt"/>
                        </a:rPr>
                        <a:t>Available </a:t>
                      </a:r>
                      <a:r>
                        <a:rPr lang="en-US" sz="1800" b="0" i="0" u="none" strike="noStrike" noProof="0">
                          <a:latin typeface="Calibri"/>
                        </a:rPr>
                        <a:t> </a:t>
                      </a:r>
                      <a:r>
                        <a:rPr lang="en-US" sz="1800">
                          <a:latin typeface="+mn-lt"/>
                        </a:rPr>
                        <a:t>in the online interface and can be used to administer to students for diagnostic purposes </a:t>
                      </a:r>
                      <a:endParaRPr lang="en-US" sz="1800" b="1">
                        <a:solidFill>
                          <a:schemeClr val="accent3"/>
                        </a:solidFill>
                        <a:latin typeface="+mn-lt"/>
                      </a:endParaRPr>
                    </a:p>
                  </a:txBody>
                  <a:tcPr>
                    <a:solidFill>
                      <a:schemeClr val="bg2"/>
                    </a:solidFill>
                  </a:tcPr>
                </a:tc>
                <a:tc>
                  <a:txBody>
                    <a:bodyPr/>
                    <a:lstStyle/>
                    <a:p>
                      <a:pPr lvl="0">
                        <a:buNone/>
                      </a:pPr>
                      <a:r>
                        <a:rPr lang="en-US" sz="1800">
                          <a:latin typeface="+mn-lt"/>
                        </a:rPr>
                        <a:t>Administrators, Coordinators, Educators, Parents, Students  </a:t>
                      </a:r>
                    </a:p>
                  </a:txBody>
                  <a:tcPr>
                    <a:solidFill>
                      <a:schemeClr val="bg2"/>
                    </a:solidFill>
                  </a:tcPr>
                </a:tc>
                <a:extLst>
                  <a:ext uri="{0D108BD9-81ED-4DB2-BD59-A6C34878D82A}">
                    <a16:rowId xmlns:a16="http://schemas.microsoft.com/office/drawing/2014/main" val="595102743"/>
                  </a:ext>
                </a:extLst>
              </a:tr>
              <a:tr h="1140084">
                <a:tc>
                  <a:txBody>
                    <a:bodyPr/>
                    <a:lstStyle/>
                    <a:p>
                      <a:pPr lvl="0">
                        <a:buNone/>
                      </a:pPr>
                      <a:r>
                        <a:rPr lang="en-US" sz="1800">
                          <a:solidFill>
                            <a:schemeClr val="accent1">
                              <a:lumMod val="75000"/>
                            </a:schemeClr>
                          </a:solidFill>
                          <a:latin typeface="+mn-lt"/>
                          <a:hlinkClick r:id="rId4">
                            <a:extLst>
                              <a:ext uri="{A12FA001-AC4F-418D-AE19-62706E023703}">
                                <ahyp:hlinkClr xmlns:ahyp="http://schemas.microsoft.com/office/drawing/2018/hyperlinkcolor" val="tx"/>
                              </a:ext>
                            </a:extLst>
                          </a:hlinkClick>
                        </a:rPr>
                        <a:t>Answer Keys for TELPAS Released Tests</a:t>
                      </a:r>
                      <a:endParaRPr lang="en-US" sz="1800">
                        <a:solidFill>
                          <a:schemeClr val="accent1">
                            <a:lumMod val="75000"/>
                          </a:schemeClr>
                        </a:solidFill>
                      </a:endParaRPr>
                    </a:p>
                  </a:txBody>
                  <a:tcPr>
                    <a:solidFill>
                      <a:schemeClr val="bg2"/>
                    </a:solidFill>
                  </a:tcPr>
                </a:tc>
                <a:tc>
                  <a:txBody>
                    <a:bodyPr/>
                    <a:lstStyle/>
                    <a:p>
                      <a:r>
                        <a:rPr lang="en-US" sz="1800">
                          <a:latin typeface="+mn-lt"/>
                        </a:rPr>
                        <a:t>Provides answers to released tests, reporting category per item, and ELPS student expectation per item. In addition, there are speaking and writing scoring guides that align with released tests.  </a:t>
                      </a:r>
                    </a:p>
                  </a:txBody>
                  <a:tcPr>
                    <a:solidFill>
                      <a:schemeClr val="bg2"/>
                    </a:solidFill>
                  </a:tcPr>
                </a:tc>
                <a:tc>
                  <a:txBody>
                    <a:bodyPr/>
                    <a:lstStyle/>
                    <a:p>
                      <a:r>
                        <a:rPr lang="en-US" sz="1800">
                          <a:latin typeface="+mn-lt"/>
                        </a:rPr>
                        <a:t>Administrators, Coordinators, Educators, Parents, Students  </a:t>
                      </a:r>
                    </a:p>
                  </a:txBody>
                  <a:tcPr>
                    <a:solidFill>
                      <a:schemeClr val="bg2"/>
                    </a:solidFill>
                  </a:tcPr>
                </a:tc>
                <a:extLst>
                  <a:ext uri="{0D108BD9-81ED-4DB2-BD59-A6C34878D82A}">
                    <a16:rowId xmlns:a16="http://schemas.microsoft.com/office/drawing/2014/main" val="1366151949"/>
                  </a:ext>
                </a:extLst>
              </a:tr>
              <a:tr h="1155932">
                <a:tc>
                  <a:txBody>
                    <a:bodyPr/>
                    <a:lstStyle/>
                    <a:p>
                      <a:r>
                        <a:rPr lang="en-US" sz="1800">
                          <a:solidFill>
                            <a:schemeClr val="accent1">
                              <a:lumMod val="75000"/>
                            </a:schemeClr>
                          </a:solidFill>
                          <a:latin typeface="+mn-lt"/>
                          <a:hlinkClick r:id="rId3">
                            <a:extLst>
                              <a:ext uri="{A12FA001-AC4F-418D-AE19-62706E023703}">
                                <ahyp:hlinkClr xmlns:ahyp="http://schemas.microsoft.com/office/drawing/2018/hyperlinkcolor" val="tx"/>
                              </a:ext>
                            </a:extLst>
                          </a:hlinkClick>
                        </a:rPr>
                        <a:t>TELPAS Practice Sets/Tests</a:t>
                      </a:r>
                      <a:endParaRPr lang="en-US" sz="1800">
                        <a:solidFill>
                          <a:schemeClr val="accent1">
                            <a:lumMod val="75000"/>
                          </a:schemeClr>
                        </a:solidFill>
                        <a:latin typeface="+mn-lt"/>
                      </a:endParaRPr>
                    </a:p>
                  </a:txBody>
                  <a:tcPr>
                    <a:solidFill>
                      <a:schemeClr val="bg2"/>
                    </a:solidFill>
                  </a:tcPr>
                </a:tc>
                <a:tc>
                  <a:txBody>
                    <a:bodyPr/>
                    <a:lstStyle/>
                    <a:p>
                      <a:r>
                        <a:rPr lang="en-US" sz="1800">
                          <a:latin typeface="+mn-lt"/>
                        </a:rPr>
                        <a:t>Assists students to become familiar with online TELPAS tests (navigating through tests, online tools, and interaction with listening and speaking test items, including recording and playing speaking responses and entering writing responses)</a:t>
                      </a:r>
                    </a:p>
                  </a:txBody>
                  <a:tcPr>
                    <a:solidFill>
                      <a:schemeClr val="bg2"/>
                    </a:solidFill>
                  </a:tcPr>
                </a:tc>
                <a:tc>
                  <a:txBody>
                    <a:bodyPr/>
                    <a:lstStyle/>
                    <a:p>
                      <a:r>
                        <a:rPr lang="en-US" sz="1800">
                          <a:latin typeface="+mn-lt"/>
                        </a:rPr>
                        <a:t>Administrators, Coordinators, Educators, Parents, Students</a:t>
                      </a:r>
                    </a:p>
                  </a:txBody>
                  <a:tcPr>
                    <a:solidFill>
                      <a:schemeClr val="bg2"/>
                    </a:solidFill>
                  </a:tcPr>
                </a:tc>
                <a:extLst>
                  <a:ext uri="{0D108BD9-81ED-4DB2-BD59-A6C34878D82A}">
                    <a16:rowId xmlns:a16="http://schemas.microsoft.com/office/drawing/2014/main" val="2430715176"/>
                  </a:ext>
                </a:extLst>
              </a:tr>
              <a:tr h="1116641">
                <a:tc>
                  <a:txBody>
                    <a:bodyPr/>
                    <a:lstStyle/>
                    <a:p>
                      <a:r>
                        <a:rPr lang="en-US" sz="1800">
                          <a:solidFill>
                            <a:schemeClr val="accent1">
                              <a:lumMod val="75000"/>
                            </a:schemeClr>
                          </a:solidFill>
                          <a:latin typeface="+mn-lt"/>
                          <a:hlinkClick r:id="rId5">
                            <a:extLst>
                              <a:ext uri="{A12FA001-AC4F-418D-AE19-62706E023703}">
                                <ahyp:hlinkClr xmlns:ahyp="http://schemas.microsoft.com/office/drawing/2018/hyperlinkcolor" val="tx"/>
                              </a:ext>
                            </a:extLst>
                          </a:hlinkClick>
                        </a:rPr>
                        <a:t>Scoring Process for TELPAS Speaking Responses </a:t>
                      </a:r>
                      <a:endParaRPr lang="en-US" sz="1800">
                        <a:solidFill>
                          <a:schemeClr val="accent1">
                            <a:lumMod val="75000"/>
                          </a:schemeClr>
                        </a:solidFill>
                        <a:latin typeface="+mn-lt"/>
                      </a:endParaRPr>
                    </a:p>
                  </a:txBody>
                  <a:tcPr>
                    <a:solidFill>
                      <a:schemeClr val="bg2"/>
                    </a:solidFill>
                  </a:tcPr>
                </a:tc>
                <a:tc>
                  <a:txBody>
                    <a:bodyPr/>
                    <a:lstStyle/>
                    <a:p>
                      <a:r>
                        <a:rPr lang="en-US" sz="1800">
                          <a:latin typeface="+mn-lt"/>
                        </a:rPr>
                        <a:t>Provides information on the 5-step process for scoring TELPAS speaking responses (includes information on reliability and validity components and rescoring information) </a:t>
                      </a:r>
                    </a:p>
                  </a:txBody>
                  <a:tcPr>
                    <a:solidFill>
                      <a:schemeClr val="bg2"/>
                    </a:solidFill>
                  </a:tcPr>
                </a:tc>
                <a:tc>
                  <a:txBody>
                    <a:bodyPr/>
                    <a:lstStyle/>
                    <a:p>
                      <a:r>
                        <a:rPr lang="en-US" sz="1800">
                          <a:latin typeface="+mn-lt"/>
                        </a:rPr>
                        <a:t>Administrators, Coordinators, Educators, Parents</a:t>
                      </a:r>
                    </a:p>
                  </a:txBody>
                  <a:tcPr>
                    <a:solidFill>
                      <a:schemeClr val="bg2"/>
                    </a:solidFill>
                  </a:tcPr>
                </a:tc>
                <a:extLst>
                  <a:ext uri="{0D108BD9-81ED-4DB2-BD59-A6C34878D82A}">
                    <a16:rowId xmlns:a16="http://schemas.microsoft.com/office/drawing/2014/main" val="76343563"/>
                  </a:ext>
                </a:extLst>
              </a:tr>
            </a:tbl>
          </a:graphicData>
        </a:graphic>
      </p:graphicFrame>
      <p:sp>
        <p:nvSpPr>
          <p:cNvPr id="4" name="Slide Number Placeholder 3">
            <a:extLst>
              <a:ext uri="{FF2B5EF4-FFF2-40B4-BE49-F238E27FC236}">
                <a16:creationId xmlns:a16="http://schemas.microsoft.com/office/drawing/2014/main" id="{8E7B4261-4C1C-A2D0-4D74-44518692AA2F}"/>
              </a:ext>
            </a:extLst>
          </p:cNvPr>
          <p:cNvSpPr>
            <a:spLocks noGrp="1"/>
          </p:cNvSpPr>
          <p:nvPr>
            <p:ph type="sldNum" sz="quarter" idx="4"/>
          </p:nvPr>
        </p:nvSpPr>
        <p:spPr/>
        <p:txBody>
          <a:bodyPr/>
          <a:lstStyle/>
          <a:p>
            <a:fld id="{69C126A4-BD19-47E2-8A0E-0DE1B9D8C925}" type="slidenum">
              <a:rPr lang="en-US" smtClean="0"/>
              <a:pPr/>
              <a:t>77</a:t>
            </a:fld>
            <a:endParaRPr lang="en-US"/>
          </a:p>
        </p:txBody>
      </p:sp>
    </p:spTree>
    <p:extLst>
      <p:ext uri="{BB962C8B-B14F-4D97-AF65-F5344CB8AC3E}">
        <p14:creationId xmlns:p14="http://schemas.microsoft.com/office/powerpoint/2010/main" val="21461226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A0950-7C69-42B5-BBE0-8A84B339BF3E}"/>
              </a:ext>
            </a:extLst>
          </p:cNvPr>
          <p:cNvSpPr>
            <a:spLocks noGrp="1"/>
          </p:cNvSpPr>
          <p:nvPr>
            <p:ph type="ctrTitle"/>
          </p:nvPr>
        </p:nvSpPr>
        <p:spPr/>
        <p:txBody>
          <a:bodyPr/>
          <a:lstStyle/>
          <a:p>
            <a:r>
              <a:rPr lang="en-US">
                <a:cs typeface="Calibri"/>
              </a:rPr>
              <a:t>TELPAS Alternate</a:t>
            </a:r>
            <a:endParaRPr lang="en-US"/>
          </a:p>
        </p:txBody>
      </p:sp>
    </p:spTree>
    <p:extLst>
      <p:ext uri="{BB962C8B-B14F-4D97-AF65-F5344CB8AC3E}">
        <p14:creationId xmlns:p14="http://schemas.microsoft.com/office/powerpoint/2010/main" val="18843910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4ED42A8-0982-498D-ADFD-9C4FCB770D2D}"/>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latin typeface="+mn-lt"/>
              </a:rPr>
              <a:t>TELPAS Alternate Updates </a:t>
            </a:r>
          </a:p>
        </p:txBody>
      </p:sp>
      <p:sp>
        <p:nvSpPr>
          <p:cNvPr id="6" name="Slide Number Placeholder 5">
            <a:extLst>
              <a:ext uri="{FF2B5EF4-FFF2-40B4-BE49-F238E27FC236}">
                <a16:creationId xmlns:a16="http://schemas.microsoft.com/office/drawing/2014/main" id="{E67E7C40-448F-455A-B0D1-61374EF74BAA}"/>
              </a:ext>
            </a:extLst>
          </p:cNvPr>
          <p:cNvSpPr>
            <a:spLocks noGrp="1"/>
          </p:cNvSpPr>
          <p:nvPr>
            <p:ph type="sldNum" sz="quarter" idx="4"/>
          </p:nvPr>
        </p:nvSpPr>
        <p:spPr/>
        <p:txBody>
          <a:bodyPr/>
          <a:lstStyle/>
          <a:p>
            <a:fld id="{69C126A4-BD19-47E2-8A0E-0DE1B9D8C925}" type="slidenum">
              <a:rPr lang="en-US" smtClean="0"/>
              <a:pPr/>
              <a:t>79</a:t>
            </a:fld>
            <a:endParaRPr lang="en-US"/>
          </a:p>
        </p:txBody>
      </p:sp>
      <p:sp>
        <p:nvSpPr>
          <p:cNvPr id="7" name="Content Placeholder 6">
            <a:extLst>
              <a:ext uri="{FF2B5EF4-FFF2-40B4-BE49-F238E27FC236}">
                <a16:creationId xmlns:a16="http://schemas.microsoft.com/office/drawing/2014/main" id="{4028E2BE-FD0B-DD86-2889-FE67E67B118D}"/>
              </a:ext>
            </a:extLst>
          </p:cNvPr>
          <p:cNvSpPr>
            <a:spLocks noGrp="1"/>
          </p:cNvSpPr>
          <p:nvPr>
            <p:ph idx="1"/>
          </p:nvPr>
        </p:nvSpPr>
        <p:spPr>
          <a:xfrm>
            <a:off x="712379" y="1285424"/>
            <a:ext cx="10391049" cy="880830"/>
          </a:xfrm>
        </p:spPr>
        <p:txBody>
          <a:bodyPr lIns="91440" tIns="45720" rIns="91440" bIns="45720" anchor="t"/>
          <a:lstStyle/>
          <a:p>
            <a:r>
              <a:rPr lang="en-US"/>
              <a:t>There are no changes to the actual TELPAS Alternate assessment. </a:t>
            </a:r>
            <a:endParaRPr lang="en-US">
              <a:cs typeface="Calibri"/>
            </a:endParaRPr>
          </a:p>
        </p:txBody>
      </p:sp>
      <p:pic>
        <p:nvPicPr>
          <p:cNvPr id="5" name="Picture 4" descr="logo">
            <a:extLst>
              <a:ext uri="{FF2B5EF4-FFF2-40B4-BE49-F238E27FC236}">
                <a16:creationId xmlns:a16="http://schemas.microsoft.com/office/drawing/2014/main" id="{4924FE07-3786-CD31-3B4E-488C562929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4668" y="2315139"/>
            <a:ext cx="7006470" cy="2803428"/>
          </a:xfrm>
          <a:prstGeom prst="rect">
            <a:avLst/>
          </a:prstGeom>
        </p:spPr>
      </p:pic>
      <p:sp>
        <p:nvSpPr>
          <p:cNvPr id="8" name="TextBox 7">
            <a:extLst>
              <a:ext uri="{FF2B5EF4-FFF2-40B4-BE49-F238E27FC236}">
                <a16:creationId xmlns:a16="http://schemas.microsoft.com/office/drawing/2014/main" id="{76C7AA11-B82A-070F-7E3E-2358827EC715}"/>
              </a:ext>
            </a:extLst>
          </p:cNvPr>
          <p:cNvSpPr txBox="1"/>
          <p:nvPr/>
        </p:nvSpPr>
        <p:spPr>
          <a:xfrm>
            <a:off x="949977" y="5282669"/>
            <a:ext cx="9897087" cy="461665"/>
          </a:xfrm>
          <a:prstGeom prst="rect">
            <a:avLst/>
          </a:prstGeom>
          <a:solidFill>
            <a:schemeClr val="accent2"/>
          </a:solidFill>
        </p:spPr>
        <p:txBody>
          <a:bodyPr wrap="square" lIns="91440" tIns="45720" rIns="91440" bIns="45720" rtlCol="0" anchor="t">
            <a:spAutoFit/>
          </a:bodyPr>
          <a:lstStyle/>
          <a:p>
            <a:r>
              <a:rPr lang="en-US" sz="2400">
                <a:solidFill>
                  <a:schemeClr val="bg1"/>
                </a:solidFill>
              </a:rPr>
              <a:t>The TELPAS Alternate administration window is February 19</a:t>
            </a:r>
            <a:r>
              <a:rPr lang="en-US" sz="2400" baseline="30000">
                <a:solidFill>
                  <a:schemeClr val="bg1"/>
                </a:solidFill>
              </a:rPr>
              <a:t>th</a:t>
            </a:r>
            <a:r>
              <a:rPr lang="en-US" sz="2400">
                <a:solidFill>
                  <a:schemeClr val="bg1"/>
                </a:solidFill>
              </a:rPr>
              <a:t> to March 29</a:t>
            </a:r>
            <a:r>
              <a:rPr lang="en-US" sz="2400" baseline="30000">
                <a:solidFill>
                  <a:schemeClr val="bg1"/>
                </a:solidFill>
              </a:rPr>
              <a:t>th</a:t>
            </a:r>
            <a:r>
              <a:rPr lang="en-US" sz="2400">
                <a:solidFill>
                  <a:schemeClr val="bg1"/>
                </a:solidFill>
              </a:rPr>
              <a:t>. </a:t>
            </a:r>
          </a:p>
        </p:txBody>
      </p:sp>
    </p:spTree>
    <p:extLst>
      <p:ext uri="{BB962C8B-B14F-4D97-AF65-F5344CB8AC3E}">
        <p14:creationId xmlns:p14="http://schemas.microsoft.com/office/powerpoint/2010/main" val="388081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C3F27-B47B-4D56-BEBD-91E9F93B2D7C}"/>
              </a:ext>
            </a:extLst>
          </p:cNvPr>
          <p:cNvSpPr>
            <a:spLocks noGrp="1"/>
          </p:cNvSpPr>
          <p:nvPr>
            <p:ph type="title"/>
          </p:nvPr>
        </p:nvSpPr>
        <p:spPr>
          <a:xfrm>
            <a:off x="627657" y="160204"/>
            <a:ext cx="11121657" cy="751350"/>
          </a:xfrm>
        </p:spPr>
        <p:txBody>
          <a:bodyPr>
            <a:normAutofit/>
          </a:bodyPr>
          <a:lstStyle/>
          <a:p>
            <a:r>
              <a:rPr lang="en-US"/>
              <a:t>STAAR Alternate 2 Eligibility Decisions</a:t>
            </a:r>
          </a:p>
        </p:txBody>
      </p:sp>
      <p:sp>
        <p:nvSpPr>
          <p:cNvPr id="12" name="TextBox 11">
            <a:extLst>
              <a:ext uri="{FF2B5EF4-FFF2-40B4-BE49-F238E27FC236}">
                <a16:creationId xmlns:a16="http://schemas.microsoft.com/office/drawing/2014/main" id="{2BC0EAF5-1099-4F40-A7D9-055953CB19D4}"/>
              </a:ext>
            </a:extLst>
          </p:cNvPr>
          <p:cNvSpPr txBox="1"/>
          <p:nvPr/>
        </p:nvSpPr>
        <p:spPr>
          <a:xfrm>
            <a:off x="3739243" y="911554"/>
            <a:ext cx="7692118" cy="4507901"/>
          </a:xfrm>
          <a:prstGeom prst="rect">
            <a:avLst/>
          </a:prstGeom>
          <a:noFill/>
        </p:spPr>
        <p:txBody>
          <a:bodyPr wrap="square" lIns="91440" tIns="45720" rIns="91440" bIns="45720" anchor="t">
            <a:spAutoFit/>
          </a:bodyPr>
          <a:lstStyle/>
          <a:p>
            <a:pPr marL="123825">
              <a:lnSpc>
                <a:spcPct val="90000"/>
              </a:lnSpc>
              <a:spcBef>
                <a:spcPts val="1000"/>
              </a:spcBef>
              <a:buClr>
                <a:srgbClr val="FF8134"/>
              </a:buClr>
              <a:defRPr/>
            </a:pPr>
            <a:r>
              <a:rPr lang="en-US" sz="2800" b="1" dirty="0">
                <a:solidFill>
                  <a:srgbClr val="0D6CB9"/>
                </a:solidFill>
                <a:latin typeface="Calibri" panose="020F0502020204030204"/>
                <a:cs typeface="Calibri"/>
              </a:rPr>
              <a:t>     </a:t>
            </a:r>
            <a:r>
              <a:rPr lang="en-US" sz="2200" b="1" dirty="0">
                <a:solidFill>
                  <a:srgbClr val="0D6CB9"/>
                </a:solidFill>
                <a:latin typeface="Calibri" panose="020F0502020204030204"/>
                <a:cs typeface="Calibri"/>
                <a:hlinkClick r:id="rId3"/>
              </a:rPr>
              <a:t>STAAR Alternate 2 Eligibility Resources</a:t>
            </a:r>
            <a:endParaRPr lang="en-US" sz="2200" b="1" dirty="0">
              <a:solidFill>
                <a:srgbClr val="0D6CB9"/>
              </a:solidFill>
              <a:ea typeface="Calibri"/>
              <a:cs typeface="Calibri"/>
            </a:endParaRPr>
          </a:p>
          <a:p>
            <a:pPr marL="123825" marR="0" lvl="0" algn="l" defTabSz="914400" rtl="0" eaLnBrk="1" fontAlgn="auto" latinLnBrk="0" hangingPunct="1">
              <a:lnSpc>
                <a:spcPct val="90000"/>
              </a:lnSpc>
              <a:spcBef>
                <a:spcPts val="1000"/>
              </a:spcBef>
              <a:spcAft>
                <a:spcPts val="0"/>
              </a:spcAft>
              <a:buClr>
                <a:srgbClr val="FF8134"/>
              </a:buClr>
              <a:buSzTx/>
              <a:tabLst/>
              <a:defRPr/>
            </a:pPr>
            <a:endParaRPr lang="en-US" sz="2200" dirty="0">
              <a:solidFill>
                <a:srgbClr val="0D6CB9"/>
              </a:solidFill>
              <a:latin typeface="Calibri" panose="020F0502020204030204"/>
              <a:cs typeface="Calibri"/>
            </a:endParaRPr>
          </a:p>
          <a:p>
            <a:pPr marL="1038225" lvl="1" indent="-457200">
              <a:lnSpc>
                <a:spcPct val="90000"/>
              </a:lnSpc>
              <a:spcBef>
                <a:spcPts val="1000"/>
              </a:spcBef>
              <a:buClr>
                <a:srgbClr val="FF8134"/>
              </a:buClr>
              <a:buFont typeface="Wingdings" panose="05000000000000000000" pitchFamily="2" charset="2"/>
              <a:buChar char="§"/>
              <a:defRPr/>
            </a:pPr>
            <a:r>
              <a:rPr lang="en-US" sz="2200" dirty="0">
                <a:solidFill>
                  <a:srgbClr val="0D6CB9"/>
                </a:solidFill>
                <a:latin typeface="Calibri" panose="020F0502020204030204"/>
                <a:cs typeface="Calibri"/>
              </a:rPr>
              <a:t>Revised STAAR Alternate 2 Participation Requirements </a:t>
            </a:r>
            <a:r>
              <a:rPr kumimoji="0" lang="en-US" sz="2200" b="0" i="0" u="none" strike="noStrike" kern="1200" cap="none" spc="0" normalizeH="0" baseline="0" noProof="0" dirty="0">
                <a:ln>
                  <a:noFill/>
                </a:ln>
                <a:solidFill>
                  <a:srgbClr val="0D6CB9"/>
                </a:solidFill>
                <a:effectLst/>
                <a:uLnTx/>
                <a:uFillTx/>
                <a:latin typeface="Calibri" panose="020F0502020204030204"/>
                <a:ea typeface="+mn-ea"/>
                <a:cs typeface="Calibri"/>
              </a:rPr>
              <a:t> </a:t>
            </a:r>
            <a:endParaRPr lang="en-US" sz="2200" b="0" i="0" u="none" strike="noStrike" kern="1200" cap="none" spc="0" normalizeH="0" baseline="0" noProof="0" dirty="0">
              <a:ln>
                <a:noFill/>
              </a:ln>
              <a:solidFill>
                <a:srgbClr val="0D6CB9"/>
              </a:solidFill>
              <a:effectLst/>
              <a:uLnTx/>
              <a:uFillTx/>
              <a:latin typeface="Calibri" panose="020F0502020204030204"/>
              <a:ea typeface="Calibri"/>
              <a:cs typeface="Calibri"/>
            </a:endParaRPr>
          </a:p>
          <a:p>
            <a:pPr marL="1038225" lvl="1" indent="-457200">
              <a:lnSpc>
                <a:spcPct val="90000"/>
              </a:lnSpc>
              <a:spcBef>
                <a:spcPts val="1000"/>
              </a:spcBef>
              <a:buClr>
                <a:srgbClr val="FF8134"/>
              </a:buClr>
              <a:buFont typeface="Wingdings" panose="05000000000000000000" pitchFamily="2" charset="2"/>
              <a:buChar char="§"/>
              <a:defRPr/>
            </a:pPr>
            <a:r>
              <a:rPr lang="en-US" sz="2200" dirty="0">
                <a:solidFill>
                  <a:srgbClr val="0D6CB9"/>
                </a:solidFill>
                <a:latin typeface="Calibri" panose="020F0502020204030204"/>
                <a:ea typeface="Calibri"/>
                <a:cs typeface="Calibri"/>
              </a:rPr>
              <a:t>STAAR Alternate 2 Participation Requirements Companion Document</a:t>
            </a:r>
          </a:p>
          <a:p>
            <a:pPr marL="1038225" lvl="1" indent="-457200">
              <a:lnSpc>
                <a:spcPct val="90000"/>
              </a:lnSpc>
              <a:spcBef>
                <a:spcPts val="1000"/>
              </a:spcBef>
              <a:buClr>
                <a:srgbClr val="FF8134"/>
              </a:buClr>
              <a:buFont typeface="Wingdings" panose="05000000000000000000" pitchFamily="2" charset="2"/>
              <a:buChar char="§"/>
              <a:defRPr/>
            </a:pPr>
            <a:r>
              <a:rPr lang="en-US" sz="2200" dirty="0">
                <a:solidFill>
                  <a:schemeClr val="accent1"/>
                </a:solidFill>
                <a:cs typeface="Calibri"/>
              </a:rPr>
              <a:t>STAAR Alternate 2 Overview and Eligibility Module </a:t>
            </a:r>
            <a:r>
              <a:rPr lang="en-US" sz="2200" b="1" dirty="0">
                <a:solidFill>
                  <a:schemeClr val="accent2"/>
                </a:solidFill>
                <a:cs typeface="Calibri"/>
              </a:rPr>
              <a:t> (coming soon)</a:t>
            </a:r>
          </a:p>
          <a:p>
            <a:pPr marL="1038225" lvl="1" indent="-457200">
              <a:lnSpc>
                <a:spcPct val="90000"/>
              </a:lnSpc>
              <a:spcBef>
                <a:spcPts val="1000"/>
              </a:spcBef>
              <a:buClr>
                <a:srgbClr val="FF8134"/>
              </a:buClr>
              <a:buFont typeface="Wingdings" panose="05000000000000000000" pitchFamily="2" charset="2"/>
              <a:buChar char="§"/>
              <a:defRPr/>
            </a:pPr>
            <a:r>
              <a:rPr lang="en-US" sz="2200" dirty="0">
                <a:solidFill>
                  <a:schemeClr val="accent1"/>
                </a:solidFill>
                <a:cs typeface="Calibri"/>
              </a:rPr>
              <a:t>STAAR Alternate 2 Before, During, and After the Assessment Course </a:t>
            </a:r>
            <a:r>
              <a:rPr lang="en-US" sz="2200" b="1" dirty="0">
                <a:solidFill>
                  <a:schemeClr val="accent2"/>
                </a:solidFill>
                <a:cs typeface="Calibri"/>
              </a:rPr>
              <a:t>(coming soon)</a:t>
            </a:r>
          </a:p>
          <a:p>
            <a:pPr marL="1038225" lvl="1" indent="-457200">
              <a:lnSpc>
                <a:spcPct val="90000"/>
              </a:lnSpc>
              <a:spcBef>
                <a:spcPts val="1000"/>
              </a:spcBef>
              <a:buClr>
                <a:srgbClr val="FF8134"/>
              </a:buClr>
              <a:buFont typeface="Wingdings" panose="05000000000000000000" pitchFamily="2" charset="2"/>
              <a:buChar char="§"/>
              <a:defRPr/>
            </a:pPr>
            <a:r>
              <a:rPr lang="en-US" sz="2200" dirty="0">
                <a:solidFill>
                  <a:schemeClr val="accent1"/>
                </a:solidFill>
                <a:ea typeface="Calibri"/>
                <a:cs typeface="Calibri" panose="020F0502020204030204"/>
              </a:rPr>
              <a:t>STAAR Alternate 2 FAQs </a:t>
            </a:r>
            <a:r>
              <a:rPr lang="en-US" sz="2200" b="1" dirty="0">
                <a:solidFill>
                  <a:schemeClr val="accent2"/>
                </a:solidFill>
                <a:ea typeface="Calibri"/>
                <a:cs typeface="Calibri" panose="020F0502020204030204"/>
              </a:rPr>
              <a:t>(coming soon)</a:t>
            </a:r>
          </a:p>
          <a:p>
            <a:pPr marL="581025" lvl="1">
              <a:lnSpc>
                <a:spcPct val="90000"/>
              </a:lnSpc>
              <a:spcBef>
                <a:spcPts val="1000"/>
              </a:spcBef>
              <a:buClr>
                <a:srgbClr val="FF8134"/>
              </a:buClr>
              <a:defRPr/>
            </a:pPr>
            <a:endParaRPr lang="en-US" sz="2800" dirty="0">
              <a:solidFill>
                <a:schemeClr val="accent2"/>
              </a:solidFill>
              <a:latin typeface="Calibri" panose="020F0502020204030204"/>
              <a:ea typeface="Calibri"/>
              <a:cs typeface="Calibri"/>
            </a:endParaRPr>
          </a:p>
        </p:txBody>
      </p:sp>
      <p:sp>
        <p:nvSpPr>
          <p:cNvPr id="7" name="Slide Number Placeholder 6">
            <a:extLst>
              <a:ext uri="{FF2B5EF4-FFF2-40B4-BE49-F238E27FC236}">
                <a16:creationId xmlns:a16="http://schemas.microsoft.com/office/drawing/2014/main" id="{7BB356A3-4BE5-407E-A38F-34AE5F928015}"/>
              </a:ext>
            </a:extLst>
          </p:cNvPr>
          <p:cNvSpPr>
            <a:spLocks noGrp="1"/>
          </p:cNvSpPr>
          <p:nvPr>
            <p:ph type="sldNum" sz="quarter" idx="4"/>
          </p:nvPr>
        </p:nvSpPr>
        <p:spPr/>
        <p:txBody>
          <a:bodyPr/>
          <a:lstStyle/>
          <a:p>
            <a:fld id="{69C126A4-BD19-47E2-8A0E-0DE1B9D8C925}" type="slidenum">
              <a:rPr lang="en-US" smtClean="0"/>
              <a:pPr/>
              <a:t>8</a:t>
            </a:fld>
            <a:endParaRPr lang="en-US"/>
          </a:p>
        </p:txBody>
      </p:sp>
      <p:pic>
        <p:nvPicPr>
          <p:cNvPr id="3" name="Picture 3" descr="A picture containing person, indoor&#10;&#10;Description automatically generated">
            <a:extLst>
              <a:ext uri="{FF2B5EF4-FFF2-40B4-BE49-F238E27FC236}">
                <a16:creationId xmlns:a16="http://schemas.microsoft.com/office/drawing/2014/main" id="{66068796-C1E0-B682-64BB-ACAB4B4FDBD1}"/>
              </a:ext>
            </a:extLst>
          </p:cNvPr>
          <p:cNvPicPr>
            <a:picLocks noChangeAspect="1"/>
          </p:cNvPicPr>
          <p:nvPr/>
        </p:nvPicPr>
        <p:blipFill>
          <a:blip r:embed="rId4"/>
          <a:stretch>
            <a:fillRect/>
          </a:stretch>
        </p:blipFill>
        <p:spPr>
          <a:xfrm>
            <a:off x="465399" y="1420586"/>
            <a:ext cx="3553262" cy="2873147"/>
          </a:xfrm>
          <a:prstGeom prst="rect">
            <a:avLst/>
          </a:prstGeom>
        </p:spPr>
      </p:pic>
    </p:spTree>
    <p:extLst>
      <p:ext uri="{BB962C8B-B14F-4D97-AF65-F5344CB8AC3E}">
        <p14:creationId xmlns:p14="http://schemas.microsoft.com/office/powerpoint/2010/main" val="26362546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DD238-8182-9C5D-726C-B8B76588A1B1}"/>
              </a:ext>
            </a:extLst>
          </p:cNvPr>
          <p:cNvSpPr>
            <a:spLocks noGrp="1"/>
          </p:cNvSpPr>
          <p:nvPr>
            <p:ph type="title"/>
          </p:nvPr>
        </p:nvSpPr>
        <p:spPr/>
        <p:txBody>
          <a:bodyPr/>
          <a:lstStyle/>
          <a:p>
            <a:r>
              <a:rPr lang="en-US" dirty="0">
                <a:cs typeface="Calibri"/>
              </a:rPr>
              <a:t>TELPAS Alternate Key Dates for 2023-2024</a:t>
            </a:r>
            <a:endParaRPr lang="en-US" dirty="0"/>
          </a:p>
        </p:txBody>
      </p:sp>
      <p:sp>
        <p:nvSpPr>
          <p:cNvPr id="4" name="Slide Number Placeholder 3">
            <a:extLst>
              <a:ext uri="{FF2B5EF4-FFF2-40B4-BE49-F238E27FC236}">
                <a16:creationId xmlns:a16="http://schemas.microsoft.com/office/drawing/2014/main" id="{948FF113-EE3B-E48E-B0B5-414594ECED07}"/>
              </a:ext>
            </a:extLst>
          </p:cNvPr>
          <p:cNvSpPr>
            <a:spLocks noGrp="1"/>
          </p:cNvSpPr>
          <p:nvPr>
            <p:ph type="sldNum" sz="quarter" idx="4"/>
          </p:nvPr>
        </p:nvSpPr>
        <p:spPr/>
        <p:txBody>
          <a:bodyPr/>
          <a:lstStyle/>
          <a:p>
            <a:fld id="{69C126A4-BD19-47E2-8A0E-0DE1B9D8C925}" type="slidenum">
              <a:rPr lang="en-US" smtClean="0"/>
              <a:pPr/>
              <a:t>80</a:t>
            </a:fld>
            <a:endParaRPr lang="en-US"/>
          </a:p>
        </p:txBody>
      </p:sp>
      <p:graphicFrame>
        <p:nvGraphicFramePr>
          <p:cNvPr id="7" name="Content Placeholder 4">
            <a:extLst>
              <a:ext uri="{FF2B5EF4-FFF2-40B4-BE49-F238E27FC236}">
                <a16:creationId xmlns:a16="http://schemas.microsoft.com/office/drawing/2014/main" id="{3161386D-71CF-5AD2-FDCD-1EB32F4B736E}"/>
              </a:ext>
            </a:extLst>
          </p:cNvPr>
          <p:cNvGraphicFramePr>
            <a:graphicFrameLocks/>
          </p:cNvGraphicFramePr>
          <p:nvPr>
            <p:extLst>
              <p:ext uri="{D42A27DB-BD31-4B8C-83A1-F6EECF244321}">
                <p14:modId xmlns:p14="http://schemas.microsoft.com/office/powerpoint/2010/main" val="3175739385"/>
              </p:ext>
            </p:extLst>
          </p:nvPr>
        </p:nvGraphicFramePr>
        <p:xfrm>
          <a:off x="698411" y="1366028"/>
          <a:ext cx="10623547" cy="3210560"/>
        </p:xfrm>
        <a:graphic>
          <a:graphicData uri="http://schemas.openxmlformats.org/drawingml/2006/table">
            <a:tbl>
              <a:tblPr firstRow="1" bandRow="1">
                <a:tableStyleId>{5C22544A-7EE6-4342-B048-85BDC9FD1C3A}</a:tableStyleId>
              </a:tblPr>
              <a:tblGrid>
                <a:gridCol w="5161935">
                  <a:extLst>
                    <a:ext uri="{9D8B030D-6E8A-4147-A177-3AD203B41FA5}">
                      <a16:colId xmlns:a16="http://schemas.microsoft.com/office/drawing/2014/main" val="2994797771"/>
                    </a:ext>
                  </a:extLst>
                </a:gridCol>
                <a:gridCol w="5461612">
                  <a:extLst>
                    <a:ext uri="{9D8B030D-6E8A-4147-A177-3AD203B41FA5}">
                      <a16:colId xmlns:a16="http://schemas.microsoft.com/office/drawing/2014/main" val="3490677878"/>
                    </a:ext>
                  </a:extLst>
                </a:gridCol>
              </a:tblGrid>
              <a:tr h="370840">
                <a:tc>
                  <a:txBody>
                    <a:bodyPr/>
                    <a:lstStyle/>
                    <a:p>
                      <a:pPr lvl="0">
                        <a:buNone/>
                      </a:pPr>
                      <a:r>
                        <a:rPr lang="en-US" sz="1800" b="1" i="0" u="none" strike="noStrike" baseline="0" noProof="0" dirty="0">
                          <a:solidFill>
                            <a:schemeClr val="bg1"/>
                          </a:solidFill>
                          <a:latin typeface="Calibri"/>
                        </a:rPr>
                        <a:t>Due Date for Adding All Students in TIDE</a:t>
                      </a:r>
                      <a:endParaRPr lang="en-US" sz="1800" b="1" dirty="0">
                        <a:solidFill>
                          <a:schemeClr val="bg1"/>
                        </a:solidFill>
                      </a:endParaRPr>
                    </a:p>
                  </a:txBody>
                  <a:tcPr>
                    <a:lnR w="12700">
                      <a:solidFill>
                        <a:schemeClr val="bg1"/>
                      </a:solidFill>
                    </a:lnR>
                    <a:lnB w="57150">
                      <a:solidFill>
                        <a:schemeClr val="bg1"/>
                      </a:solidFill>
                    </a:lnB>
                    <a:solidFill>
                      <a:schemeClr val="accent2"/>
                    </a:solidFill>
                  </a:tcPr>
                </a:tc>
                <a:tc>
                  <a:txBody>
                    <a:bodyPr/>
                    <a:lstStyle/>
                    <a:p>
                      <a:r>
                        <a:rPr lang="en-US" sz="1800" b="0">
                          <a:solidFill>
                            <a:schemeClr val="tx1"/>
                          </a:solidFill>
                        </a:rPr>
                        <a:t>By 11/30/23 </a:t>
                      </a:r>
                    </a:p>
                  </a:txBody>
                  <a:tcPr anchor="ctr">
                    <a:lnL w="12700">
                      <a:solidFill>
                        <a:schemeClr val="bg1"/>
                      </a:solidFill>
                    </a:lnL>
                    <a:lnB w="57150">
                      <a:solidFill>
                        <a:schemeClr val="bg1"/>
                      </a:solidFill>
                    </a:lnB>
                    <a:solidFill>
                      <a:schemeClr val="accent2">
                        <a:lumMod val="20000"/>
                        <a:lumOff val="80000"/>
                      </a:schemeClr>
                    </a:solidFill>
                  </a:tcPr>
                </a:tc>
                <a:extLst>
                  <a:ext uri="{0D108BD9-81ED-4DB2-BD59-A6C34878D82A}">
                    <a16:rowId xmlns:a16="http://schemas.microsoft.com/office/drawing/2014/main" val="3485953359"/>
                  </a:ext>
                </a:extLst>
              </a:tr>
              <a:tr h="370839">
                <a:tc>
                  <a:txBody>
                    <a:bodyPr/>
                    <a:lstStyle/>
                    <a:p>
                      <a:pPr lvl="0">
                        <a:buNone/>
                      </a:pPr>
                      <a:r>
                        <a:rPr lang="en-US" sz="1800" b="1" i="0" u="none" strike="noStrike" baseline="0" noProof="0" dirty="0">
                          <a:solidFill>
                            <a:schemeClr val="bg1"/>
                          </a:solidFill>
                          <a:latin typeface="Calibri"/>
                        </a:rPr>
                        <a:t>Due Date for Districts to Indicate TELPAS Alternate Participation in TIDE</a:t>
                      </a:r>
                    </a:p>
                  </a:txBody>
                  <a:tcPr>
                    <a:lnR w="12700">
                      <a:solidFill>
                        <a:schemeClr val="bg1"/>
                      </a:solidFill>
                    </a:lnR>
                    <a:lnT w="57150">
                      <a:solidFill>
                        <a:schemeClr val="bg1"/>
                      </a:solidFill>
                    </a:lnT>
                    <a:lnB w="57150">
                      <a:solidFill>
                        <a:schemeClr val="bg1"/>
                      </a:solidFill>
                    </a:lnB>
                    <a:solidFill>
                      <a:schemeClr val="accent2"/>
                    </a:solidFill>
                  </a:tcPr>
                </a:tc>
                <a:tc>
                  <a:txBody>
                    <a:bodyPr/>
                    <a:lstStyle/>
                    <a:p>
                      <a:pPr lvl="0">
                        <a:buNone/>
                      </a:pPr>
                      <a:r>
                        <a:rPr lang="en-US" sz="1800" b="0" i="0" u="none" strike="noStrike" baseline="0" noProof="0">
                          <a:solidFill>
                            <a:srgbClr val="000000"/>
                          </a:solidFill>
                          <a:latin typeface="Calibri"/>
                        </a:rPr>
                        <a:t>By 11/30/23</a:t>
                      </a:r>
                      <a:endParaRPr lang="en-US" sz="1800"/>
                    </a:p>
                  </a:txBody>
                  <a:tcPr anchor="ctr">
                    <a:lnL w="12700">
                      <a:solidFill>
                        <a:schemeClr val="bg1"/>
                      </a:solidFill>
                    </a:lnL>
                    <a:lnT w="57150">
                      <a:solidFill>
                        <a:schemeClr val="bg1"/>
                      </a:solidFill>
                    </a:lnT>
                    <a:lnB w="57150">
                      <a:solidFill>
                        <a:schemeClr val="bg1"/>
                      </a:solidFill>
                    </a:lnB>
                    <a:solidFill>
                      <a:schemeClr val="accent2">
                        <a:lumMod val="20000"/>
                        <a:lumOff val="80000"/>
                      </a:schemeClr>
                    </a:solidFill>
                  </a:tcPr>
                </a:tc>
                <a:extLst>
                  <a:ext uri="{0D108BD9-81ED-4DB2-BD59-A6C34878D82A}">
                    <a16:rowId xmlns:a16="http://schemas.microsoft.com/office/drawing/2014/main" val="1333721572"/>
                  </a:ext>
                </a:extLst>
              </a:tr>
              <a:tr h="370840">
                <a:tc>
                  <a:txBody>
                    <a:bodyPr/>
                    <a:lstStyle/>
                    <a:p>
                      <a:pPr lvl="0">
                        <a:buNone/>
                      </a:pPr>
                      <a:r>
                        <a:rPr lang="en-US" sz="1800" b="1" i="0" u="none" strike="noStrike" baseline="0" noProof="0" dirty="0">
                          <a:solidFill>
                            <a:schemeClr val="bg1"/>
                          </a:solidFill>
                          <a:latin typeface="Calibri"/>
                        </a:rPr>
                        <a:t>Districts Receive Initial Order of Paper Test Materials (Observable Behaviors)</a:t>
                      </a:r>
                      <a:endParaRPr lang="en-US" sz="1800" b="1" dirty="0">
                        <a:solidFill>
                          <a:schemeClr val="bg1"/>
                        </a:solidFill>
                      </a:endParaRPr>
                    </a:p>
                  </a:txBody>
                  <a:tcPr>
                    <a:lnR w="12700">
                      <a:solidFill>
                        <a:schemeClr val="bg1"/>
                      </a:solidFill>
                    </a:lnR>
                    <a:lnT w="57150">
                      <a:solidFill>
                        <a:schemeClr val="bg1"/>
                      </a:solidFill>
                    </a:lnT>
                    <a:lnB w="57150">
                      <a:solidFill>
                        <a:schemeClr val="bg1"/>
                      </a:solidFill>
                    </a:lnB>
                    <a:solidFill>
                      <a:schemeClr val="accent2"/>
                    </a:solidFill>
                  </a:tcPr>
                </a:tc>
                <a:tc>
                  <a:txBody>
                    <a:bodyPr/>
                    <a:lstStyle/>
                    <a:p>
                      <a:r>
                        <a:rPr lang="en-US" sz="1800"/>
                        <a:t>1/22/24—1/26/24</a:t>
                      </a:r>
                    </a:p>
                  </a:txBody>
                  <a:tcPr anchor="ctr">
                    <a:lnL w="12700">
                      <a:solidFill>
                        <a:schemeClr val="bg1"/>
                      </a:solidFill>
                    </a:lnL>
                    <a:lnT w="57150">
                      <a:solidFill>
                        <a:schemeClr val="bg1"/>
                      </a:solidFill>
                    </a:lnT>
                    <a:lnB w="57150">
                      <a:solidFill>
                        <a:schemeClr val="bg1"/>
                      </a:solidFill>
                    </a:lnB>
                    <a:solidFill>
                      <a:schemeClr val="accent2">
                        <a:lumMod val="20000"/>
                        <a:lumOff val="80000"/>
                      </a:schemeClr>
                    </a:solidFill>
                  </a:tcPr>
                </a:tc>
                <a:extLst>
                  <a:ext uri="{0D108BD9-81ED-4DB2-BD59-A6C34878D82A}">
                    <a16:rowId xmlns:a16="http://schemas.microsoft.com/office/drawing/2014/main" val="323691077"/>
                  </a:ext>
                </a:extLst>
              </a:tr>
              <a:tr h="370840">
                <a:tc>
                  <a:txBody>
                    <a:bodyPr/>
                    <a:lstStyle/>
                    <a:p>
                      <a:r>
                        <a:rPr lang="en-US" sz="1800" b="1" dirty="0">
                          <a:solidFill>
                            <a:schemeClr val="bg1"/>
                          </a:solidFill>
                        </a:rPr>
                        <a:t>Assessment Window</a:t>
                      </a:r>
                    </a:p>
                  </a:txBody>
                  <a:tcPr>
                    <a:lnR w="12700" cap="flat" cmpd="sng" algn="ctr">
                      <a:solidFill>
                        <a:schemeClr val="bg1"/>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a:solidFill>
                        <a:schemeClr val="bg1"/>
                      </a:solidFill>
                    </a:lnB>
                    <a:solidFill>
                      <a:schemeClr val="accent2"/>
                    </a:solidFill>
                  </a:tcPr>
                </a:tc>
                <a:tc>
                  <a:txBody>
                    <a:bodyPr/>
                    <a:lstStyle/>
                    <a:p>
                      <a:r>
                        <a:rPr lang="en-US" sz="1800" dirty="0"/>
                        <a:t>2/19/24—3/29/24</a:t>
                      </a:r>
                    </a:p>
                  </a:txBody>
                  <a:tcPr>
                    <a:lnL w="12700" cap="flat" cmpd="sng" algn="ctr">
                      <a:solidFill>
                        <a:schemeClr val="bg1"/>
                      </a:solidFill>
                      <a:prstDash val="solid"/>
                      <a:round/>
                      <a:headEnd type="none" w="med" len="med"/>
                      <a:tailEnd type="none" w="med" len="med"/>
                    </a:lnL>
                    <a:lnT w="57150" cap="flat" cmpd="sng" algn="ctr">
                      <a:solidFill>
                        <a:schemeClr val="bg1"/>
                      </a:solidFill>
                      <a:prstDash val="solid"/>
                      <a:round/>
                      <a:headEnd type="none" w="med" len="med"/>
                      <a:tailEnd type="none" w="med" len="med"/>
                    </a:lnT>
                    <a:lnB w="57150">
                      <a:solidFill>
                        <a:schemeClr val="bg1"/>
                      </a:solidFill>
                    </a:lnB>
                    <a:solidFill>
                      <a:schemeClr val="accent2">
                        <a:lumMod val="20000"/>
                        <a:lumOff val="80000"/>
                      </a:schemeClr>
                    </a:solidFill>
                  </a:tcPr>
                </a:tc>
                <a:extLst>
                  <a:ext uri="{0D108BD9-81ED-4DB2-BD59-A6C34878D82A}">
                    <a16:rowId xmlns:a16="http://schemas.microsoft.com/office/drawing/2014/main" val="3139896195"/>
                  </a:ext>
                </a:extLst>
              </a:tr>
              <a:tr h="621926">
                <a:tc>
                  <a:txBody>
                    <a:bodyPr/>
                    <a:lstStyle/>
                    <a:p>
                      <a:r>
                        <a:rPr lang="en-US" sz="1800" b="1" dirty="0">
                          <a:solidFill>
                            <a:schemeClr val="bg1"/>
                          </a:solidFill>
                        </a:rPr>
                        <a:t>Submit Score Codes in TIDE and Submit Student Responses (Observable Behavior </a:t>
                      </a:r>
                      <a:r>
                        <a:rPr lang="en-US" sz="1800" b="1" dirty="0" err="1">
                          <a:solidFill>
                            <a:schemeClr val="bg1"/>
                          </a:solidFill>
                        </a:rPr>
                        <a:t>rattings</a:t>
                      </a:r>
                      <a:r>
                        <a:rPr lang="en-US" sz="1800" b="1" dirty="0">
                          <a:solidFill>
                            <a:schemeClr val="bg1"/>
                          </a:solidFill>
                        </a:rPr>
                        <a:t>)  in DEI; (this means entered/submitted and processed by that date and time)</a:t>
                      </a:r>
                      <a:endParaRPr lang="en-US" dirty="0"/>
                    </a:p>
                  </a:txBody>
                  <a:tcPr>
                    <a:lnR w="12700">
                      <a:solidFill>
                        <a:schemeClr val="bg1"/>
                      </a:solidFill>
                    </a:lnR>
                    <a:lnT w="57150">
                      <a:solidFill>
                        <a:schemeClr val="bg1"/>
                      </a:solidFill>
                    </a:lnT>
                    <a:lnB w="57150">
                      <a:solidFill>
                        <a:schemeClr val="bg1"/>
                      </a:solidFill>
                    </a:lnB>
                    <a:solidFill>
                      <a:schemeClr val="accent2"/>
                    </a:solidFill>
                  </a:tcPr>
                </a:tc>
                <a:tc>
                  <a:txBody>
                    <a:bodyPr/>
                    <a:lstStyle/>
                    <a:p>
                      <a:r>
                        <a:rPr lang="en-US" sz="1800" dirty="0"/>
                        <a:t>3/29/24 </a:t>
                      </a:r>
                    </a:p>
                    <a:p>
                      <a:pPr lvl="0">
                        <a:buNone/>
                      </a:pPr>
                      <a:r>
                        <a:rPr lang="en-US" sz="1800" dirty="0"/>
                        <a:t>11:59 p.m. (CT)</a:t>
                      </a:r>
                    </a:p>
                  </a:txBody>
                  <a:tcPr>
                    <a:lnL w="12700">
                      <a:solidFill>
                        <a:schemeClr val="bg1"/>
                      </a:solidFill>
                    </a:lnL>
                    <a:lnT w="57150">
                      <a:solidFill>
                        <a:schemeClr val="bg1"/>
                      </a:solidFill>
                    </a:lnT>
                    <a:lnB w="57150">
                      <a:solidFill>
                        <a:schemeClr val="bg1"/>
                      </a:solidFill>
                    </a:lnB>
                    <a:solidFill>
                      <a:schemeClr val="accent2">
                        <a:lumMod val="20000"/>
                        <a:lumOff val="80000"/>
                      </a:schemeClr>
                    </a:solidFill>
                  </a:tcPr>
                </a:tc>
                <a:extLst>
                  <a:ext uri="{0D108BD9-81ED-4DB2-BD59-A6C34878D82A}">
                    <a16:rowId xmlns:a16="http://schemas.microsoft.com/office/drawing/2014/main" val="3862693539"/>
                  </a:ext>
                </a:extLst>
              </a:tr>
            </a:tbl>
          </a:graphicData>
        </a:graphic>
      </p:graphicFrame>
    </p:spTree>
    <p:extLst>
      <p:ext uri="{BB962C8B-B14F-4D97-AF65-F5344CB8AC3E}">
        <p14:creationId xmlns:p14="http://schemas.microsoft.com/office/powerpoint/2010/main" val="5864112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EF8BA2A-A2C3-4026-BEF0-0904F70E5D3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latin typeface="+mn-lt"/>
              </a:rPr>
              <a:t>What </a:t>
            </a:r>
            <a:r>
              <a:rPr lang="en-US"/>
              <a:t>Is</a:t>
            </a:r>
            <a:r>
              <a:rPr lang="en-US">
                <a:latin typeface="+mn-lt"/>
              </a:rPr>
              <a:t> TELPAS Alternate?</a:t>
            </a:r>
          </a:p>
        </p:txBody>
      </p:sp>
      <p:sp>
        <p:nvSpPr>
          <p:cNvPr id="5" name="Content Placeholder 4"/>
          <p:cNvSpPr>
            <a:spLocks noGrp="1"/>
          </p:cNvSpPr>
          <p:nvPr>
            <p:ph idx="1"/>
          </p:nvPr>
        </p:nvSpPr>
        <p:spPr>
          <a:xfrm>
            <a:off x="451963" y="1253331"/>
            <a:ext cx="5383620" cy="4351338"/>
          </a:xfrm>
        </p:spPr>
        <p:txBody>
          <a:bodyPr lIns="91440" tIns="45720" rIns="91440" bIns="45720" anchor="t">
            <a:normAutofit fontScale="85000" lnSpcReduction="20000"/>
          </a:bodyPr>
          <a:lstStyle/>
          <a:p>
            <a:pPr marL="457200" lvl="1" indent="-457200" fontAlgn="base">
              <a:lnSpc>
                <a:spcPct val="110000"/>
              </a:lnSpc>
              <a:spcBef>
                <a:spcPts val="1000"/>
              </a:spcBef>
              <a:spcAft>
                <a:spcPct val="0"/>
              </a:spcAft>
              <a:defRPr/>
            </a:pPr>
            <a:r>
              <a:rPr lang="en-US" sz="2800"/>
              <a:t>A holistic inventory that assesses the language domains of listening, speaking, reading, and writing for students with the most significant cognitive disabilities in grades 2–12</a:t>
            </a:r>
            <a:endParaRPr lang="en-US" b="1"/>
          </a:p>
          <a:p>
            <a:pPr marL="457200" lvl="1" indent="-457200" fontAlgn="base">
              <a:lnSpc>
                <a:spcPct val="110000"/>
              </a:lnSpc>
              <a:spcBef>
                <a:spcPts val="1000"/>
              </a:spcBef>
              <a:spcAft>
                <a:spcPct val="0"/>
              </a:spcAft>
              <a:buFont typeface="Wingdings" panose="05000000000000000000" pitchFamily="2" charset="2"/>
              <a:buChar char="§"/>
              <a:defRPr/>
            </a:pPr>
            <a:r>
              <a:rPr lang="en-US" sz="2800"/>
              <a:t>Aligned to the Texas English Language Proficiency Standards (ELPS)</a:t>
            </a:r>
            <a:endParaRPr lang="en-US" b="1"/>
          </a:p>
          <a:p>
            <a:pPr marL="457200" lvl="1" indent="-457200" fontAlgn="base">
              <a:lnSpc>
                <a:spcPct val="110000"/>
              </a:lnSpc>
              <a:spcBef>
                <a:spcPts val="1000"/>
              </a:spcBef>
              <a:spcAft>
                <a:spcPct val="0"/>
              </a:spcAft>
              <a:buFont typeface="Wingdings" panose="05000000000000000000" pitchFamily="2" charset="2"/>
              <a:buChar char="§"/>
              <a:defRPr/>
            </a:pPr>
            <a:r>
              <a:rPr lang="en-US" sz="2800"/>
              <a:t>Based on alternate Proficiency Level Descriptors (PLDs) created to address the specific access needs of this population</a:t>
            </a:r>
            <a:endParaRPr lang="en-US" sz="2800">
              <a:cs typeface="Calibri"/>
            </a:endParaRPr>
          </a:p>
          <a:p>
            <a:endParaRPr lang="en-US"/>
          </a:p>
        </p:txBody>
      </p:sp>
      <p:pic>
        <p:nvPicPr>
          <p:cNvPr id="7" name="Picture 6" descr="A young boy sitting at a table with his teacher&#10;&#10;Description generated with high confidence"/>
          <p:cNvPicPr>
            <a:picLocks noChangeAspect="1"/>
          </p:cNvPicPr>
          <p:nvPr/>
        </p:nvPicPr>
        <p:blipFill rotWithShape="1">
          <a:blip r:embed="rId3" cstate="print">
            <a:extLst>
              <a:ext uri="{28A0092B-C50C-407E-A947-70E740481C1C}">
                <a14:useLocalDpi xmlns:a14="http://schemas.microsoft.com/office/drawing/2010/main" val="0"/>
              </a:ext>
            </a:extLst>
          </a:blip>
          <a:srcRect l="7339" t="9236" r="22958" b="1009"/>
          <a:stretch/>
        </p:blipFill>
        <p:spPr>
          <a:xfrm>
            <a:off x="6392112" y="1091592"/>
            <a:ext cx="4190163" cy="4315945"/>
          </a:xfrm>
          <a:prstGeom prst="rect">
            <a:avLst/>
          </a:prstGeom>
        </p:spPr>
      </p:pic>
      <p:sp>
        <p:nvSpPr>
          <p:cNvPr id="6" name="Slide Number Placeholder 5">
            <a:extLst>
              <a:ext uri="{FF2B5EF4-FFF2-40B4-BE49-F238E27FC236}">
                <a16:creationId xmlns:a16="http://schemas.microsoft.com/office/drawing/2014/main" id="{DD60F5BB-3D42-4922-A5A7-63ACDC6553FB}"/>
              </a:ext>
            </a:extLst>
          </p:cNvPr>
          <p:cNvSpPr>
            <a:spLocks noGrp="1"/>
          </p:cNvSpPr>
          <p:nvPr>
            <p:ph type="sldNum" sz="quarter" idx="4"/>
          </p:nvPr>
        </p:nvSpPr>
        <p:spPr/>
        <p:txBody>
          <a:bodyPr/>
          <a:lstStyle/>
          <a:p>
            <a:fld id="{69C126A4-BD19-47E2-8A0E-0DE1B9D8C925}" type="slidenum">
              <a:rPr lang="en-US" smtClean="0"/>
              <a:pPr/>
              <a:t>81</a:t>
            </a:fld>
            <a:endParaRPr lang="en-US"/>
          </a:p>
        </p:txBody>
      </p:sp>
    </p:spTree>
    <p:extLst>
      <p:ext uri="{BB962C8B-B14F-4D97-AF65-F5344CB8AC3E}">
        <p14:creationId xmlns:p14="http://schemas.microsoft.com/office/powerpoint/2010/main" val="32037556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6D72B1C-EC18-426E-BDA1-680795F68BD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latin typeface="+mn-lt"/>
              </a:rPr>
              <a:t>Who </a:t>
            </a:r>
            <a:r>
              <a:rPr lang="en-US"/>
              <a:t>Takes</a:t>
            </a:r>
            <a:r>
              <a:rPr lang="en-US">
                <a:latin typeface="+mn-lt"/>
              </a:rPr>
              <a:t> TELPAS Alternate?</a:t>
            </a:r>
          </a:p>
        </p:txBody>
      </p:sp>
      <p:pic>
        <p:nvPicPr>
          <p:cNvPr id="5" name="Picture 4" descr="A group of students sitting at a table with a teacher&#10;&#10;Description generated with very high confidence"/>
          <p:cNvPicPr>
            <a:picLocks noChangeAspect="1"/>
          </p:cNvPicPr>
          <p:nvPr/>
        </p:nvPicPr>
        <p:blipFill rotWithShape="1">
          <a:blip r:embed="rId3">
            <a:extLst>
              <a:ext uri="{28A0092B-C50C-407E-A947-70E740481C1C}">
                <a14:useLocalDpi xmlns:a14="http://schemas.microsoft.com/office/drawing/2010/main" val="0"/>
              </a:ext>
            </a:extLst>
          </a:blip>
          <a:srcRect l="1830" t="3275" r="12734" b="29726"/>
          <a:stretch/>
        </p:blipFill>
        <p:spPr>
          <a:xfrm>
            <a:off x="227081" y="1224643"/>
            <a:ext cx="5445089" cy="3837825"/>
          </a:xfrm>
          <a:prstGeom prst="rect">
            <a:avLst/>
          </a:prstGeom>
        </p:spPr>
      </p:pic>
      <p:sp>
        <p:nvSpPr>
          <p:cNvPr id="7" name="Slide Number Placeholder 6">
            <a:extLst>
              <a:ext uri="{FF2B5EF4-FFF2-40B4-BE49-F238E27FC236}">
                <a16:creationId xmlns:a16="http://schemas.microsoft.com/office/drawing/2014/main" id="{1726C922-C413-42CE-9C87-C212F3B0310D}"/>
              </a:ext>
            </a:extLst>
          </p:cNvPr>
          <p:cNvSpPr>
            <a:spLocks noGrp="1"/>
          </p:cNvSpPr>
          <p:nvPr>
            <p:ph type="sldNum" sz="quarter" idx="4"/>
          </p:nvPr>
        </p:nvSpPr>
        <p:spPr/>
        <p:txBody>
          <a:bodyPr/>
          <a:lstStyle/>
          <a:p>
            <a:fld id="{69C126A4-BD19-47E2-8A0E-0DE1B9D8C925}" type="slidenum">
              <a:rPr lang="en-US" smtClean="0"/>
              <a:pPr/>
              <a:t>82</a:t>
            </a:fld>
            <a:endParaRPr lang="en-US"/>
          </a:p>
        </p:txBody>
      </p:sp>
      <p:graphicFrame>
        <p:nvGraphicFramePr>
          <p:cNvPr id="9" name="Table 9">
            <a:extLst>
              <a:ext uri="{FF2B5EF4-FFF2-40B4-BE49-F238E27FC236}">
                <a16:creationId xmlns:a16="http://schemas.microsoft.com/office/drawing/2014/main" id="{DFFC0C16-130B-25A0-5244-6CCCA4FA778F}"/>
              </a:ext>
            </a:extLst>
          </p:cNvPr>
          <p:cNvGraphicFramePr>
            <a:graphicFrameLocks noGrp="1"/>
          </p:cNvGraphicFramePr>
          <p:nvPr>
            <p:extLst>
              <p:ext uri="{D42A27DB-BD31-4B8C-83A1-F6EECF244321}">
                <p14:modId xmlns:p14="http://schemas.microsoft.com/office/powerpoint/2010/main" val="2637875094"/>
              </p:ext>
            </p:extLst>
          </p:nvPr>
        </p:nvGraphicFramePr>
        <p:xfrm>
          <a:off x="5766405" y="904580"/>
          <a:ext cx="6198514" cy="4297680"/>
        </p:xfrm>
        <a:graphic>
          <a:graphicData uri="http://schemas.openxmlformats.org/drawingml/2006/table">
            <a:tbl>
              <a:tblPr firstRow="1" bandRow="1">
                <a:tableStyleId>{21E4AEA4-8DFA-4A89-87EB-49C32662AFE0}</a:tableStyleId>
              </a:tblPr>
              <a:tblGrid>
                <a:gridCol w="6198514">
                  <a:extLst>
                    <a:ext uri="{9D8B030D-6E8A-4147-A177-3AD203B41FA5}">
                      <a16:colId xmlns:a16="http://schemas.microsoft.com/office/drawing/2014/main" val="215306272"/>
                    </a:ext>
                  </a:extLst>
                </a:gridCol>
              </a:tblGrid>
              <a:tr h="395653">
                <a:tc>
                  <a:txBody>
                    <a:bodyPr/>
                    <a:lstStyle/>
                    <a:p>
                      <a:r>
                        <a:rPr lang="en-US" sz="2400"/>
                        <a:t>Students Eligible for TELPAS Alternate </a:t>
                      </a:r>
                    </a:p>
                  </a:txBody>
                  <a:tcPr/>
                </a:tc>
                <a:extLst>
                  <a:ext uri="{0D108BD9-81ED-4DB2-BD59-A6C34878D82A}">
                    <a16:rowId xmlns:a16="http://schemas.microsoft.com/office/drawing/2014/main" val="125286245"/>
                  </a:ext>
                </a:extLst>
              </a:tr>
              <a:tr h="370840">
                <a:tc>
                  <a:txBody>
                    <a:bodyPr/>
                    <a:lstStyle/>
                    <a:p>
                      <a:r>
                        <a:rPr lang="en-US" sz="2400" dirty="0"/>
                        <a:t>Are EB students in grades 2–12 who have the most significant cognitive disabilities and who are in the process of acquiring English proficiency in listening, speaking, reading, and writing. </a:t>
                      </a:r>
                    </a:p>
                  </a:txBody>
                  <a:tcPr/>
                </a:tc>
                <a:extLst>
                  <a:ext uri="{0D108BD9-81ED-4DB2-BD59-A6C34878D82A}">
                    <a16:rowId xmlns:a16="http://schemas.microsoft.com/office/drawing/2014/main" val="3280170993"/>
                  </a:ext>
                </a:extLst>
              </a:tr>
              <a:tr h="370840">
                <a:tc>
                  <a:txBody>
                    <a:bodyPr/>
                    <a:lstStyle/>
                    <a:p>
                      <a:r>
                        <a:rPr lang="en-US" sz="2400" dirty="0"/>
                        <a:t>Have one or more disabilities that significantly limit their intellectual functioning, as shown by their ability to plan, comprehend, and reason, and their adaptive behavior, as shown by their ability to apply social and practical skills.</a:t>
                      </a:r>
                    </a:p>
                  </a:txBody>
                  <a:tcPr/>
                </a:tc>
                <a:extLst>
                  <a:ext uri="{0D108BD9-81ED-4DB2-BD59-A6C34878D82A}">
                    <a16:rowId xmlns:a16="http://schemas.microsoft.com/office/drawing/2014/main" val="3492969756"/>
                  </a:ext>
                </a:extLst>
              </a:tr>
            </a:tbl>
          </a:graphicData>
        </a:graphic>
      </p:graphicFrame>
      <p:sp>
        <p:nvSpPr>
          <p:cNvPr id="4" name="TextBox 3">
            <a:extLst>
              <a:ext uri="{FF2B5EF4-FFF2-40B4-BE49-F238E27FC236}">
                <a16:creationId xmlns:a16="http://schemas.microsoft.com/office/drawing/2014/main" id="{3075BBF4-974C-43F9-357B-6A53B4F2D5B4}"/>
              </a:ext>
            </a:extLst>
          </p:cNvPr>
          <p:cNvSpPr txBox="1"/>
          <p:nvPr/>
        </p:nvSpPr>
        <p:spPr>
          <a:xfrm>
            <a:off x="393027" y="5265985"/>
            <a:ext cx="11536861" cy="707886"/>
          </a:xfrm>
          <a:prstGeom prst="rect">
            <a:avLst/>
          </a:prstGeom>
          <a:solidFill>
            <a:schemeClr val="accent2"/>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chemeClr val="bg1"/>
                </a:solidFill>
                <a:cs typeface="Calibri"/>
              </a:rPr>
              <a:t>Please note: Unlike TELPAS, there are no domain-specific exemptions for TELPAS Alternate. Students must be assessed in all 4 language domains. </a:t>
            </a:r>
            <a:endParaRPr lang="en-US" sz="2000">
              <a:solidFill>
                <a:schemeClr val="bg1"/>
              </a:solidFill>
            </a:endParaRPr>
          </a:p>
        </p:txBody>
      </p:sp>
    </p:spTree>
    <p:extLst>
      <p:ext uri="{BB962C8B-B14F-4D97-AF65-F5344CB8AC3E}">
        <p14:creationId xmlns:p14="http://schemas.microsoft.com/office/powerpoint/2010/main" val="34505790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5B5E55A-659E-4923-A66B-EF903560E05F}"/>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latin typeface="+mn-lt"/>
              </a:rPr>
              <a:t>Who </a:t>
            </a:r>
            <a:r>
              <a:rPr lang="en-US"/>
              <a:t>Is</a:t>
            </a:r>
            <a:r>
              <a:rPr lang="en-US">
                <a:latin typeface="+mn-lt"/>
              </a:rPr>
              <a:t> </a:t>
            </a:r>
            <a:r>
              <a:rPr lang="en-US"/>
              <a:t>Assessed</a:t>
            </a:r>
            <a:r>
              <a:rPr lang="en-US">
                <a:latin typeface="+mn-lt"/>
              </a:rPr>
              <a:t> with TELPAS Alternate?</a:t>
            </a:r>
          </a:p>
        </p:txBody>
      </p:sp>
      <p:graphicFrame>
        <p:nvGraphicFramePr>
          <p:cNvPr id="5" name="Content Placeholder 5" descr="Participation requirements are available on TEA’s TELPAS Alternate Resources webpage. &#10;ARD committees, in conjunction with the LPAC, are required to determine and document student eligibility for TELPAS Alternate. If the student is LEP and is eligible for STAAR Alternate 2, he or she will take TELPAS Alternate.&#10;" title="Grades 3-12"/>
          <p:cNvGraphicFramePr>
            <a:graphicFrameLocks noGrp="1"/>
          </p:cNvGraphicFramePr>
          <p:nvPr>
            <p:ph idx="1"/>
            <p:extLst>
              <p:ext uri="{D42A27DB-BD31-4B8C-83A1-F6EECF244321}">
                <p14:modId xmlns:p14="http://schemas.microsoft.com/office/powerpoint/2010/main" val="2809933625"/>
              </p:ext>
            </p:extLst>
          </p:nvPr>
        </p:nvGraphicFramePr>
        <p:xfrm>
          <a:off x="572580" y="892394"/>
          <a:ext cx="10680636" cy="4851123"/>
        </p:xfrm>
        <a:graphic>
          <a:graphicData uri="http://schemas.openxmlformats.org/drawingml/2006/table">
            <a:tbl>
              <a:tblPr firstRow="1" bandRow="1">
                <a:tableStyleId>{5C22544A-7EE6-4342-B048-85BDC9FD1C3A}</a:tableStyleId>
              </a:tblPr>
              <a:tblGrid>
                <a:gridCol w="1961372">
                  <a:extLst>
                    <a:ext uri="{9D8B030D-6E8A-4147-A177-3AD203B41FA5}">
                      <a16:colId xmlns:a16="http://schemas.microsoft.com/office/drawing/2014/main" val="20000"/>
                    </a:ext>
                  </a:extLst>
                </a:gridCol>
                <a:gridCol w="8719264">
                  <a:extLst>
                    <a:ext uri="{9D8B030D-6E8A-4147-A177-3AD203B41FA5}">
                      <a16:colId xmlns:a16="http://schemas.microsoft.com/office/drawing/2014/main" val="20001"/>
                    </a:ext>
                  </a:extLst>
                </a:gridCol>
              </a:tblGrid>
              <a:tr h="1209864">
                <a:tc>
                  <a:txBody>
                    <a:bodyPr/>
                    <a:lstStyle/>
                    <a:p>
                      <a:pPr algn="ctr"/>
                      <a:r>
                        <a:rPr lang="en-US" sz="2000" b="0" kern="1200">
                          <a:solidFill>
                            <a:schemeClr val="tx1"/>
                          </a:solidFill>
                          <a:latin typeface="+mn-lt"/>
                          <a:ea typeface="Open Sans"/>
                          <a:cs typeface="Open Sans"/>
                        </a:rPr>
                        <a:t>Grades</a:t>
                      </a:r>
                      <a:r>
                        <a:rPr lang="en-US" sz="2000" b="0" kern="1200" baseline="0">
                          <a:solidFill>
                            <a:schemeClr val="tx1"/>
                          </a:solidFill>
                          <a:latin typeface="+mn-lt"/>
                          <a:ea typeface="Open Sans"/>
                          <a:cs typeface="Open Sans"/>
                        </a:rPr>
                        <a:t> </a:t>
                      </a:r>
                      <a:r>
                        <a:rPr lang="en-US" sz="2000" b="0" kern="1200">
                          <a:solidFill>
                            <a:schemeClr val="tx1"/>
                          </a:solidFill>
                          <a:latin typeface="+mn-lt"/>
                          <a:ea typeface="Open Sans"/>
                          <a:cs typeface="Open Sans"/>
                        </a:rPr>
                        <a:t>K–1</a:t>
                      </a:r>
                    </a:p>
                  </a:txBody>
                  <a:tcPr anchor="ctr">
                    <a:solidFill>
                      <a:schemeClr val="accent1">
                        <a:lumMod val="40000"/>
                        <a:lumOff val="60000"/>
                      </a:schemeClr>
                    </a:solidFill>
                  </a:tcPr>
                </a:tc>
                <a:tc>
                  <a:txBody>
                    <a:bodyPr/>
                    <a:lstStyle/>
                    <a:p>
                      <a:pPr marL="285750" lvl="0" indent="-285750" algn="l" defTabSz="914400" rtl="0" eaLnBrk="1" latinLnBrk="0" hangingPunct="1">
                        <a:lnSpc>
                          <a:spcPct val="100000"/>
                        </a:lnSpc>
                        <a:buClrTx/>
                        <a:buFont typeface="Arial" panose="020B0604020202020204" pitchFamily="34" charset="0"/>
                        <a:buChar char="•"/>
                      </a:pPr>
                      <a:r>
                        <a:rPr lang="en-US" sz="2000" b="0" kern="1200">
                          <a:solidFill>
                            <a:schemeClr val="tx1"/>
                          </a:solidFill>
                          <a:latin typeface="+mn-lt"/>
                          <a:ea typeface="Open Sans"/>
                          <a:cs typeface="Open Sans"/>
                        </a:rPr>
                        <a:t>No TELPAS Alternate for K–1.</a:t>
                      </a:r>
                    </a:p>
                    <a:p>
                      <a:pPr marL="285750" lvl="0" indent="-285750" algn="l" defTabSz="914400" rtl="0" eaLnBrk="1" latinLnBrk="0" hangingPunct="1">
                        <a:lnSpc>
                          <a:spcPct val="100000"/>
                        </a:lnSpc>
                        <a:buClrTx/>
                        <a:buFont typeface="Arial" panose="020B0604020202020204" pitchFamily="34" charset="0"/>
                        <a:buChar char="•"/>
                      </a:pPr>
                      <a:r>
                        <a:rPr lang="en-US" sz="2000" b="0" kern="1200">
                          <a:solidFill>
                            <a:schemeClr val="tx1"/>
                          </a:solidFill>
                          <a:latin typeface="+mn-lt"/>
                          <a:ea typeface="Open Sans"/>
                          <a:cs typeface="Open Sans"/>
                        </a:rPr>
                        <a:t>All EB students, including students receiving special education services, will take TELPAS K–1 holistically rated assessment for all four language domains.</a:t>
                      </a:r>
                    </a:p>
                  </a:txBody>
                  <a:tcPr>
                    <a:solidFill>
                      <a:schemeClr val="accent1">
                        <a:lumMod val="40000"/>
                        <a:lumOff val="60000"/>
                      </a:schemeClr>
                    </a:solidFill>
                  </a:tcPr>
                </a:tc>
                <a:extLst>
                  <a:ext uri="{0D108BD9-81ED-4DB2-BD59-A6C34878D82A}">
                    <a16:rowId xmlns:a16="http://schemas.microsoft.com/office/drawing/2014/main" val="10000"/>
                  </a:ext>
                </a:extLst>
              </a:tr>
              <a:tr h="1511682">
                <a:tc>
                  <a:txBody>
                    <a:bodyPr/>
                    <a:lstStyle/>
                    <a:p>
                      <a:pPr marL="0" algn="ctr" defTabSz="914400" rtl="0" eaLnBrk="1" latinLnBrk="0" hangingPunct="1"/>
                      <a:r>
                        <a:rPr lang="en-US" sz="2000" b="0" kern="1200">
                          <a:solidFill>
                            <a:schemeClr val="tx1"/>
                          </a:solidFill>
                          <a:latin typeface="+mn-lt"/>
                          <a:ea typeface="Open Sans"/>
                          <a:cs typeface="Open Sans"/>
                        </a:rPr>
                        <a:t>Grade 2</a:t>
                      </a:r>
                    </a:p>
                  </a:txBody>
                  <a:tcPr anchor="ctr">
                    <a:solidFill>
                      <a:schemeClr val="accent1">
                        <a:lumMod val="40000"/>
                        <a:lumOff val="60000"/>
                      </a:schemeClr>
                    </a:solidFill>
                  </a:tcPr>
                </a:tc>
                <a:tc>
                  <a:txBody>
                    <a:bodyPr/>
                    <a:lstStyle/>
                    <a:p>
                      <a:pPr marL="285750" lvl="0" indent="-285750" algn="l" defTabSz="914400" rtl="0" eaLnBrk="1" latinLnBrk="0" hangingPunct="1">
                        <a:lnSpc>
                          <a:spcPct val="100000"/>
                        </a:lnSpc>
                        <a:buFont typeface="Arial" panose="020B0604020202020204" pitchFamily="34" charset="0"/>
                        <a:buChar char="•"/>
                      </a:pPr>
                      <a:r>
                        <a:rPr lang="en-US" sz="2000" b="0" kern="1200">
                          <a:solidFill>
                            <a:schemeClr val="tx1"/>
                          </a:solidFill>
                          <a:latin typeface="+mn-lt"/>
                          <a:ea typeface="Open Sans"/>
                          <a:cs typeface="Open Sans"/>
                        </a:rPr>
                        <a:t>Participation requirements are available on TEA’s </a:t>
                      </a:r>
                      <a:r>
                        <a:rPr lang="en-US" sz="2000" b="0" kern="1200">
                          <a:solidFill>
                            <a:schemeClr val="tx1"/>
                          </a:solidFill>
                          <a:latin typeface="+mn-lt"/>
                          <a:ea typeface="Open Sans"/>
                          <a:cs typeface="Open Sans"/>
                          <a:hlinkClick r:id="rId3">
                            <a:extLst>
                              <a:ext uri="{A12FA001-AC4F-418D-AE19-62706E023703}">
                                <ahyp:hlinkClr xmlns:ahyp="http://schemas.microsoft.com/office/drawing/2018/hyperlinkcolor" val="tx"/>
                              </a:ext>
                            </a:extLst>
                          </a:hlinkClick>
                        </a:rPr>
                        <a:t>TELPAS Alternate Resources </a:t>
                      </a:r>
                      <a:r>
                        <a:rPr lang="en-US" sz="2000" b="0" kern="1200">
                          <a:solidFill>
                            <a:schemeClr val="tx1"/>
                          </a:solidFill>
                          <a:latin typeface="+mn-lt"/>
                          <a:ea typeface="Open Sans"/>
                          <a:cs typeface="Open Sans"/>
                        </a:rPr>
                        <a:t>webpage. </a:t>
                      </a:r>
                    </a:p>
                    <a:p>
                      <a:pPr marL="285750" lvl="0" indent="-285750" algn="l" defTabSz="914400" rtl="0" eaLnBrk="1" latinLnBrk="0" hangingPunct="1">
                        <a:lnSpc>
                          <a:spcPct val="100000"/>
                        </a:lnSpc>
                        <a:buFont typeface="Arial" panose="020B0604020202020204" pitchFamily="34" charset="0"/>
                        <a:buChar char="•"/>
                      </a:pPr>
                      <a:r>
                        <a:rPr lang="en-US" sz="2000" b="0" kern="1200">
                          <a:solidFill>
                            <a:schemeClr val="tx1"/>
                          </a:solidFill>
                          <a:latin typeface="+mn-lt"/>
                          <a:ea typeface="Open Sans"/>
                          <a:cs typeface="Open Sans"/>
                        </a:rPr>
                        <a:t>ARD committees, in conjunction with the LPAC, are required to review the participation requirements and determine and document student eligibility for TELPAS Alternate. </a:t>
                      </a:r>
                    </a:p>
                  </a:txBody>
                  <a:tcPr>
                    <a:solidFill>
                      <a:schemeClr val="accent1">
                        <a:lumMod val="40000"/>
                        <a:lumOff val="60000"/>
                      </a:schemeClr>
                    </a:solidFill>
                  </a:tcPr>
                </a:tc>
                <a:extLst>
                  <a:ext uri="{0D108BD9-81ED-4DB2-BD59-A6C34878D82A}">
                    <a16:rowId xmlns:a16="http://schemas.microsoft.com/office/drawing/2014/main" val="10001"/>
                  </a:ext>
                </a:extLst>
              </a:tr>
              <a:tr h="2025819">
                <a:tc>
                  <a:txBody>
                    <a:bodyPr/>
                    <a:lstStyle/>
                    <a:p>
                      <a:pPr algn="ctr"/>
                      <a:r>
                        <a:rPr lang="en-US" sz="2000" b="0" kern="1200">
                          <a:solidFill>
                            <a:schemeClr val="tx1"/>
                          </a:solidFill>
                          <a:latin typeface="+mn-lt"/>
                          <a:ea typeface="Open Sans"/>
                          <a:cs typeface="Open Sans"/>
                        </a:rPr>
                        <a:t>Grades 3</a:t>
                      </a:r>
                      <a:r>
                        <a:rPr lang="en-US" sz="2000" b="0" i="0" u="none" strike="noStrike" kern="1200" noProof="0">
                          <a:latin typeface="Calibri"/>
                        </a:rPr>
                        <a:t>–</a:t>
                      </a:r>
                      <a:r>
                        <a:rPr lang="en-US" sz="2000" b="0" kern="1200">
                          <a:solidFill>
                            <a:schemeClr val="tx1"/>
                          </a:solidFill>
                          <a:latin typeface="+mn-lt"/>
                          <a:ea typeface="Open Sans"/>
                          <a:cs typeface="Open Sans"/>
                        </a:rPr>
                        <a:t>12</a:t>
                      </a:r>
                    </a:p>
                  </a:txBody>
                  <a:tcPr anchor="ctr">
                    <a:solidFill>
                      <a:schemeClr val="accent1">
                        <a:lumMod val="40000"/>
                        <a:lumOff val="60000"/>
                      </a:schemeClr>
                    </a:solidFill>
                  </a:tcPr>
                </a:tc>
                <a:tc>
                  <a:txBody>
                    <a:bodyPr/>
                    <a:lstStyle/>
                    <a:p>
                      <a:pPr marL="285750" lvl="0" indent="-285750" algn="l" rtl="0" eaLnBrk="1" latinLnBrk="0" hangingPunct="1">
                        <a:lnSpc>
                          <a:spcPct val="100000"/>
                        </a:lnSpc>
                        <a:buFont typeface="Arial" panose="020B0604020202020204" pitchFamily="34" charset="0"/>
                        <a:buChar char="•"/>
                      </a:pPr>
                      <a:r>
                        <a:rPr lang="en-US" sz="2000" b="0" kern="1200">
                          <a:solidFill>
                            <a:schemeClr val="tx1"/>
                          </a:solidFill>
                          <a:latin typeface="+mn-lt"/>
                          <a:ea typeface="Open Sans"/>
                          <a:cs typeface="Open Sans"/>
                        </a:rPr>
                        <a:t>Participation requirements are available on TEA’s </a:t>
                      </a:r>
                      <a:r>
                        <a:rPr lang="en-US" sz="2000" b="0" kern="1200">
                          <a:solidFill>
                            <a:schemeClr val="tx1"/>
                          </a:solidFill>
                          <a:latin typeface="+mn-lt"/>
                          <a:ea typeface="Open Sans"/>
                          <a:cs typeface="Open Sans"/>
                          <a:hlinkClick r:id="rId3">
                            <a:extLst>
                              <a:ext uri="{A12FA001-AC4F-418D-AE19-62706E023703}">
                                <ahyp:hlinkClr xmlns:ahyp="http://schemas.microsoft.com/office/drawing/2018/hyperlinkcolor" val="tx"/>
                              </a:ext>
                            </a:extLst>
                          </a:hlinkClick>
                        </a:rPr>
                        <a:t>TELPAS Alternate Resources </a:t>
                      </a:r>
                      <a:r>
                        <a:rPr lang="en-US" sz="2000" b="0" kern="1200">
                          <a:solidFill>
                            <a:schemeClr val="tx1"/>
                          </a:solidFill>
                          <a:latin typeface="+mn-lt"/>
                          <a:ea typeface="Open Sans"/>
                          <a:cs typeface="Open Sans"/>
                        </a:rPr>
                        <a:t>webpage. </a:t>
                      </a:r>
                    </a:p>
                    <a:p>
                      <a:pPr marL="285750" lvl="0" indent="-285750" algn="l" rtl="0" eaLnBrk="1" latinLnBrk="0" hangingPunct="1">
                        <a:lnSpc>
                          <a:spcPct val="100000"/>
                        </a:lnSpc>
                        <a:buFont typeface="Arial" panose="020B0604020202020204" pitchFamily="34" charset="0"/>
                        <a:buChar char="•"/>
                      </a:pPr>
                      <a:r>
                        <a:rPr lang="en-US" sz="2000" b="0" kern="1200">
                          <a:solidFill>
                            <a:schemeClr val="tx1"/>
                          </a:solidFill>
                          <a:latin typeface="+mn-lt"/>
                          <a:ea typeface="Open Sans"/>
                          <a:cs typeface="Open Sans"/>
                        </a:rPr>
                        <a:t>ARD committees, in conjunction with the LPAC, are required to determine and document student eligibility for TELPAS Alternate. If the student is EB/EL and is eligible for STAAR Alternate 2, he or she will take TELPAS Alternate.</a:t>
                      </a:r>
                    </a:p>
                    <a:p>
                      <a:pPr marL="285750" indent="-285750">
                        <a:buFont typeface="Arial" panose="020B0604020202020204" pitchFamily="34" charset="0"/>
                        <a:buChar char="•"/>
                      </a:pPr>
                      <a:endParaRPr lang="en-US" b="0">
                        <a:solidFill>
                          <a:schemeClr val="tx1"/>
                        </a:solidFill>
                        <a:latin typeface="+mn-lt"/>
                        <a:ea typeface="Open Sans" panose="020B0606030504020204" pitchFamily="34" charset="0"/>
                        <a:cs typeface="Open Sans" panose="020B0606030504020204" pitchFamily="34" charset="0"/>
                      </a:endParaRPr>
                    </a:p>
                  </a:txBody>
                  <a:tcPr>
                    <a:solidFill>
                      <a:schemeClr val="accent1">
                        <a:lumMod val="40000"/>
                        <a:lumOff val="60000"/>
                      </a:schemeClr>
                    </a:solidFill>
                  </a:tcPr>
                </a:tc>
                <a:extLst>
                  <a:ext uri="{0D108BD9-81ED-4DB2-BD59-A6C34878D82A}">
                    <a16:rowId xmlns:a16="http://schemas.microsoft.com/office/drawing/2014/main" val="10002"/>
                  </a:ext>
                </a:extLst>
              </a:tr>
            </a:tbl>
          </a:graphicData>
        </a:graphic>
      </p:graphicFrame>
      <p:sp>
        <p:nvSpPr>
          <p:cNvPr id="6" name="Slide Number Placeholder 5">
            <a:extLst>
              <a:ext uri="{FF2B5EF4-FFF2-40B4-BE49-F238E27FC236}">
                <a16:creationId xmlns:a16="http://schemas.microsoft.com/office/drawing/2014/main" id="{E0C3A760-A6CA-40FA-8A7D-E61953660B69}"/>
              </a:ext>
            </a:extLst>
          </p:cNvPr>
          <p:cNvSpPr>
            <a:spLocks noGrp="1"/>
          </p:cNvSpPr>
          <p:nvPr>
            <p:ph type="sldNum" sz="quarter" idx="4"/>
          </p:nvPr>
        </p:nvSpPr>
        <p:spPr/>
        <p:txBody>
          <a:bodyPr/>
          <a:lstStyle/>
          <a:p>
            <a:fld id="{69C126A4-BD19-47E2-8A0E-0DE1B9D8C925}" type="slidenum">
              <a:rPr lang="en-US" smtClean="0"/>
              <a:pPr/>
              <a:t>83</a:t>
            </a:fld>
            <a:endParaRPr lang="en-US"/>
          </a:p>
        </p:txBody>
      </p:sp>
    </p:spTree>
    <p:extLst>
      <p:ext uri="{BB962C8B-B14F-4D97-AF65-F5344CB8AC3E}">
        <p14:creationId xmlns:p14="http://schemas.microsoft.com/office/powerpoint/2010/main" val="18912137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questionnaire with text on it&#10;&#10;Description automatically generated">
            <a:extLst>
              <a:ext uri="{FF2B5EF4-FFF2-40B4-BE49-F238E27FC236}">
                <a16:creationId xmlns:a16="http://schemas.microsoft.com/office/drawing/2014/main" id="{6FE01783-6BD7-C8EE-FA26-AF460BB6FDFC}"/>
              </a:ext>
            </a:extLst>
          </p:cNvPr>
          <p:cNvPicPr>
            <a:picLocks noChangeAspect="1"/>
          </p:cNvPicPr>
          <p:nvPr/>
        </p:nvPicPr>
        <p:blipFill>
          <a:blip r:embed="rId3"/>
          <a:stretch>
            <a:fillRect/>
          </a:stretch>
        </p:blipFill>
        <p:spPr>
          <a:xfrm>
            <a:off x="305686" y="1370946"/>
            <a:ext cx="2470031" cy="3448998"/>
          </a:xfrm>
          <a:prstGeom prst="rect">
            <a:avLst/>
          </a:prstGeom>
          <a:ln>
            <a:solidFill>
              <a:srgbClr val="4472C4"/>
            </a:solidFill>
          </a:ln>
        </p:spPr>
      </p:pic>
      <p:pic>
        <p:nvPicPr>
          <p:cNvPr id="8" name="Picture 7" descr="A close-up of a questionnaire&#10;&#10;Description automatically generated">
            <a:extLst>
              <a:ext uri="{FF2B5EF4-FFF2-40B4-BE49-F238E27FC236}">
                <a16:creationId xmlns:a16="http://schemas.microsoft.com/office/drawing/2014/main" id="{5F3D5E62-FC5A-A38D-F442-BF83A1E91F6F}"/>
              </a:ext>
            </a:extLst>
          </p:cNvPr>
          <p:cNvPicPr>
            <a:picLocks noChangeAspect="1"/>
          </p:cNvPicPr>
          <p:nvPr/>
        </p:nvPicPr>
        <p:blipFill>
          <a:blip r:embed="rId4"/>
          <a:stretch>
            <a:fillRect/>
          </a:stretch>
        </p:blipFill>
        <p:spPr>
          <a:xfrm>
            <a:off x="734793" y="2060522"/>
            <a:ext cx="2311881" cy="3085553"/>
          </a:xfrm>
          <a:prstGeom prst="rect">
            <a:avLst/>
          </a:prstGeom>
          <a:ln>
            <a:solidFill>
              <a:srgbClr val="4472C4"/>
            </a:solidFill>
          </a:ln>
        </p:spPr>
      </p:pic>
      <p:cxnSp>
        <p:nvCxnSpPr>
          <p:cNvPr id="3" name="Straight Connector 2">
            <a:extLst>
              <a:ext uri="{FF2B5EF4-FFF2-40B4-BE49-F238E27FC236}">
                <a16:creationId xmlns:a16="http://schemas.microsoft.com/office/drawing/2014/main" id="{156E8138-9A3D-44AB-8A2F-EDEB22907842}"/>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a:bodyPr>
          <a:lstStyle/>
          <a:p>
            <a:r>
              <a:rPr lang="en-US"/>
              <a:t>Updated TELPAS</a:t>
            </a:r>
            <a:r>
              <a:rPr lang="en-US">
                <a:latin typeface="+mn-lt"/>
              </a:rPr>
              <a:t> Alternate Participation Requirements</a:t>
            </a:r>
          </a:p>
        </p:txBody>
      </p:sp>
      <p:sp>
        <p:nvSpPr>
          <p:cNvPr id="4" name="Content Placeholder 3"/>
          <p:cNvSpPr>
            <a:spLocks noGrp="1"/>
          </p:cNvSpPr>
          <p:nvPr>
            <p:ph idx="1"/>
          </p:nvPr>
        </p:nvSpPr>
        <p:spPr>
          <a:xfrm>
            <a:off x="3853133" y="1096037"/>
            <a:ext cx="7874140" cy="5208888"/>
          </a:xfrm>
        </p:spPr>
        <p:txBody>
          <a:bodyPr lIns="91440" tIns="45720" rIns="91440" bIns="45720" anchor="t">
            <a:noAutofit/>
          </a:bodyPr>
          <a:lstStyle/>
          <a:p>
            <a:pPr marL="457200" lvl="1" indent="-457200" fontAlgn="base">
              <a:lnSpc>
                <a:spcPct val="130000"/>
              </a:lnSpc>
              <a:spcBef>
                <a:spcPts val="1000"/>
              </a:spcBef>
              <a:spcAft>
                <a:spcPct val="0"/>
              </a:spcAft>
              <a:defRPr/>
            </a:pPr>
            <a:r>
              <a:rPr lang="en-US" sz="2000"/>
              <a:t>The TELPAS Alternate Participation Requirements (for grades 2–12 have been updated and are available on TEA’s </a:t>
            </a:r>
            <a:r>
              <a:rPr lang="en-US" sz="2000">
                <a:hlinkClick r:id="rId5">
                  <a:extLst>
                    <a:ext uri="{A12FA001-AC4F-418D-AE19-62706E023703}">
                      <ahyp:hlinkClr xmlns:ahyp="http://schemas.microsoft.com/office/drawing/2018/hyperlinkcolor" val="tx"/>
                    </a:ext>
                  </a:extLst>
                </a:hlinkClick>
              </a:rPr>
              <a:t>TELPAS Alternate Resources </a:t>
            </a:r>
            <a:r>
              <a:rPr lang="en-US" sz="2000"/>
              <a:t>webpage. </a:t>
            </a:r>
            <a:endParaRPr lang="en-US" sz="2000">
              <a:ea typeface="Calibri"/>
              <a:cs typeface="Calibri"/>
            </a:endParaRPr>
          </a:p>
          <a:p>
            <a:pPr marL="457200" lvl="1" indent="-457200" fontAlgn="base">
              <a:lnSpc>
                <a:spcPct val="130000"/>
              </a:lnSpc>
              <a:spcBef>
                <a:spcPts val="1000"/>
              </a:spcBef>
              <a:spcAft>
                <a:spcPct val="0"/>
              </a:spcAft>
              <a:buFont typeface="Wingdings" panose="05000000000000000000" pitchFamily="2" charset="2"/>
              <a:buChar char="§"/>
              <a:defRPr/>
            </a:pPr>
            <a:r>
              <a:rPr lang="en-US" sz="2000"/>
              <a:t>Participation requirements are intended to guide the ARD committee, in conjunction with the LPAC, when determining the appropriate English language proficiency assessment to administer to EB students.</a:t>
            </a:r>
            <a:endParaRPr lang="en-US" sz="2000">
              <a:ea typeface="Calibri"/>
              <a:cs typeface="Calibri"/>
            </a:endParaRPr>
          </a:p>
          <a:p>
            <a:pPr marL="457200" lvl="1" indent="-457200" fontAlgn="base">
              <a:lnSpc>
                <a:spcPct val="130000"/>
              </a:lnSpc>
              <a:spcBef>
                <a:spcPts val="1000"/>
              </a:spcBef>
              <a:spcAft>
                <a:spcPct val="0"/>
              </a:spcAft>
              <a:buFont typeface="Wingdings" panose="05000000000000000000" pitchFamily="2" charset="2"/>
              <a:buChar char="§"/>
              <a:defRPr/>
            </a:pPr>
            <a:r>
              <a:rPr lang="en-US" sz="2000"/>
              <a:t>Documentation of eligibility is different for students in grade 2 compared to students in grades 3–12.</a:t>
            </a:r>
            <a:endParaRPr lang="en-US" sz="2000">
              <a:ea typeface="Calibri"/>
              <a:cs typeface="Calibri"/>
            </a:endParaRPr>
          </a:p>
          <a:p>
            <a:pPr marL="457200" lvl="1" indent="-457200" fontAlgn="base">
              <a:lnSpc>
                <a:spcPct val="130000"/>
              </a:lnSpc>
              <a:spcBef>
                <a:spcPts val="1000"/>
              </a:spcBef>
              <a:spcAft>
                <a:spcPct val="0"/>
              </a:spcAft>
              <a:defRPr/>
            </a:pPr>
            <a:r>
              <a:rPr lang="en-US" sz="2000"/>
              <a:t>For student in grades 3–12, the LPAC will answer question 1: “Is the student identified in PEIMS as EB/EL?”, initial the assurances in Step II, and answer "Yes" in question 6.</a:t>
            </a:r>
            <a:endParaRPr lang="en-US" sz="2000">
              <a:cs typeface="Calibri"/>
            </a:endParaRPr>
          </a:p>
        </p:txBody>
      </p:sp>
      <p:sp>
        <p:nvSpPr>
          <p:cNvPr id="7" name="Slide Number Placeholder 6">
            <a:extLst>
              <a:ext uri="{FF2B5EF4-FFF2-40B4-BE49-F238E27FC236}">
                <a16:creationId xmlns:a16="http://schemas.microsoft.com/office/drawing/2014/main" id="{E57088F2-9B65-485A-9D95-7E05328EAC53}"/>
              </a:ext>
            </a:extLst>
          </p:cNvPr>
          <p:cNvSpPr>
            <a:spLocks noGrp="1"/>
          </p:cNvSpPr>
          <p:nvPr>
            <p:ph type="sldNum" sz="quarter" idx="4"/>
          </p:nvPr>
        </p:nvSpPr>
        <p:spPr/>
        <p:txBody>
          <a:bodyPr/>
          <a:lstStyle/>
          <a:p>
            <a:fld id="{69C126A4-BD19-47E2-8A0E-0DE1B9D8C925}" type="slidenum">
              <a:rPr lang="en-US" smtClean="0"/>
              <a:pPr/>
              <a:t>84</a:t>
            </a:fld>
            <a:endParaRPr lang="en-US"/>
          </a:p>
        </p:txBody>
      </p:sp>
      <p:pic>
        <p:nvPicPr>
          <p:cNvPr id="6" name="Picture 5" descr="A paper with text and images&#10;&#10;Description automatically generated">
            <a:extLst>
              <a:ext uri="{FF2B5EF4-FFF2-40B4-BE49-F238E27FC236}">
                <a16:creationId xmlns:a16="http://schemas.microsoft.com/office/drawing/2014/main" id="{6A0A0CD6-01C0-0A43-D5EE-929E8C295AB7}"/>
              </a:ext>
            </a:extLst>
          </p:cNvPr>
          <p:cNvPicPr>
            <a:picLocks noChangeAspect="1"/>
          </p:cNvPicPr>
          <p:nvPr/>
        </p:nvPicPr>
        <p:blipFill>
          <a:blip r:embed="rId6"/>
          <a:stretch>
            <a:fillRect/>
          </a:stretch>
        </p:blipFill>
        <p:spPr>
          <a:xfrm>
            <a:off x="1479541" y="2650297"/>
            <a:ext cx="2369389" cy="3080079"/>
          </a:xfrm>
          <a:prstGeom prst="rect">
            <a:avLst/>
          </a:prstGeom>
          <a:ln>
            <a:solidFill>
              <a:srgbClr val="4472C4"/>
            </a:solidFill>
          </a:ln>
        </p:spPr>
      </p:pic>
    </p:spTree>
    <p:extLst>
      <p:ext uri="{BB962C8B-B14F-4D97-AF65-F5344CB8AC3E}">
        <p14:creationId xmlns:p14="http://schemas.microsoft.com/office/powerpoint/2010/main" val="9724297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D923F-6A38-BB74-CB59-BEA668690373}"/>
              </a:ext>
            </a:extLst>
          </p:cNvPr>
          <p:cNvSpPr>
            <a:spLocks noGrp="1"/>
          </p:cNvSpPr>
          <p:nvPr>
            <p:ph type="title"/>
          </p:nvPr>
        </p:nvSpPr>
        <p:spPr/>
        <p:txBody>
          <a:bodyPr>
            <a:normAutofit fontScale="90000"/>
          </a:bodyPr>
          <a:lstStyle/>
          <a:p>
            <a:r>
              <a:rPr lang="en-US" dirty="0"/>
              <a:t>TELPAS Alternate Participation Requirements: Question 6 for Grades 3-12</a:t>
            </a:r>
          </a:p>
        </p:txBody>
      </p:sp>
      <p:sp>
        <p:nvSpPr>
          <p:cNvPr id="3" name="Content Placeholder 2">
            <a:extLst>
              <a:ext uri="{FF2B5EF4-FFF2-40B4-BE49-F238E27FC236}">
                <a16:creationId xmlns:a16="http://schemas.microsoft.com/office/drawing/2014/main" id="{DC2862CD-99C5-6C9A-F7F2-A3B46DB93240}"/>
              </a:ext>
            </a:extLst>
          </p:cNvPr>
          <p:cNvSpPr>
            <a:spLocks noGrp="1"/>
          </p:cNvSpPr>
          <p:nvPr>
            <p:ph idx="1"/>
          </p:nvPr>
        </p:nvSpPr>
        <p:spPr>
          <a:xfrm>
            <a:off x="4996544" y="1217650"/>
            <a:ext cx="6287134" cy="3161746"/>
          </a:xfrm>
          <a:ln>
            <a:solidFill>
              <a:schemeClr val="accent1"/>
            </a:solidFill>
          </a:ln>
        </p:spPr>
        <p:txBody>
          <a:bodyPr/>
          <a:lstStyle/>
          <a:p>
            <a:pPr marL="0" indent="0">
              <a:buNone/>
            </a:pPr>
            <a:r>
              <a:rPr lang="en-US" dirty="0"/>
              <a:t>For grades 3-12, if the student has met the updated STAAR Alternate 2 participation requirements, </a:t>
            </a:r>
          </a:p>
          <a:p>
            <a:r>
              <a:rPr lang="en-US" dirty="0"/>
              <a:t>all the assurances should be marked, and </a:t>
            </a:r>
          </a:p>
          <a:p>
            <a:r>
              <a:rPr lang="en-US" dirty="0"/>
              <a:t>the response should be “Yes” to Question #6. </a:t>
            </a:r>
          </a:p>
        </p:txBody>
      </p:sp>
      <p:sp>
        <p:nvSpPr>
          <p:cNvPr id="4" name="Slide Number Placeholder 3">
            <a:extLst>
              <a:ext uri="{FF2B5EF4-FFF2-40B4-BE49-F238E27FC236}">
                <a16:creationId xmlns:a16="http://schemas.microsoft.com/office/drawing/2014/main" id="{FB84AFB6-F232-C822-A564-39240C9D3E95}"/>
              </a:ext>
            </a:extLst>
          </p:cNvPr>
          <p:cNvSpPr>
            <a:spLocks noGrp="1"/>
          </p:cNvSpPr>
          <p:nvPr>
            <p:ph type="sldNum" sz="quarter" idx="4"/>
          </p:nvPr>
        </p:nvSpPr>
        <p:spPr/>
        <p:txBody>
          <a:bodyPr/>
          <a:lstStyle/>
          <a:p>
            <a:fld id="{69C126A4-BD19-47E2-8A0E-0DE1B9D8C925}" type="slidenum">
              <a:rPr lang="en-US" smtClean="0"/>
              <a:pPr/>
              <a:t>85</a:t>
            </a:fld>
            <a:endParaRPr lang="en-US"/>
          </a:p>
        </p:txBody>
      </p:sp>
      <p:pic>
        <p:nvPicPr>
          <p:cNvPr id="5" name="Picture 4">
            <a:extLst>
              <a:ext uri="{FF2B5EF4-FFF2-40B4-BE49-F238E27FC236}">
                <a16:creationId xmlns:a16="http://schemas.microsoft.com/office/drawing/2014/main" id="{B5CC7184-D23C-CEB1-125A-EA7DBB1B40EA}"/>
              </a:ext>
            </a:extLst>
          </p:cNvPr>
          <p:cNvPicPr>
            <a:picLocks noChangeAspect="1"/>
          </p:cNvPicPr>
          <p:nvPr/>
        </p:nvPicPr>
        <p:blipFill rotWithShape="1">
          <a:blip r:embed="rId2"/>
          <a:srcRect l="11955" t="59919" r="29884" b="29644"/>
          <a:stretch/>
        </p:blipFill>
        <p:spPr bwMode="auto">
          <a:xfrm>
            <a:off x="4216672" y="5009383"/>
            <a:ext cx="7454548" cy="751350"/>
          </a:xfrm>
          <a:prstGeom prst="rect">
            <a:avLst/>
          </a:prstGeom>
          <a:ln>
            <a:solidFill>
              <a:schemeClr val="accent1"/>
            </a:solid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4E98F238-B367-FEF1-AD6C-6A28FFEDE036}"/>
              </a:ext>
            </a:extLst>
          </p:cNvPr>
          <p:cNvPicPr>
            <a:picLocks noChangeAspect="1"/>
          </p:cNvPicPr>
          <p:nvPr/>
        </p:nvPicPr>
        <p:blipFill rotWithShape="1">
          <a:blip r:embed="rId3"/>
          <a:srcRect l="10528" t="20873" r="28016" b="12010"/>
          <a:stretch/>
        </p:blipFill>
        <p:spPr bwMode="auto">
          <a:xfrm>
            <a:off x="565422" y="1677113"/>
            <a:ext cx="3651250" cy="2242820"/>
          </a:xfrm>
          <a:prstGeom prst="rect">
            <a:avLst/>
          </a:prstGeom>
          <a:ln>
            <a:solidFill>
              <a:schemeClr val="accent1"/>
            </a:solidFill>
          </a:ln>
          <a:extLst>
            <a:ext uri="{53640926-AAD7-44D8-BBD7-CCE9431645EC}">
              <a14:shadowObscured xmlns:a14="http://schemas.microsoft.com/office/drawing/2010/main"/>
            </a:ext>
          </a:extLst>
        </p:spPr>
      </p:pic>
      <p:cxnSp>
        <p:nvCxnSpPr>
          <p:cNvPr id="11" name="Straight Arrow Connector 10">
            <a:extLst>
              <a:ext uri="{FF2B5EF4-FFF2-40B4-BE49-F238E27FC236}">
                <a16:creationId xmlns:a16="http://schemas.microsoft.com/office/drawing/2014/main" id="{7A7880B2-CEAD-2C02-42B3-6795DD42B95B}"/>
              </a:ext>
            </a:extLst>
          </p:cNvPr>
          <p:cNvCxnSpPr>
            <a:cxnSpLocks/>
            <a:stCxn id="3" idx="1"/>
            <a:endCxn id="9" idx="3"/>
          </p:cNvCxnSpPr>
          <p:nvPr/>
        </p:nvCxnSpPr>
        <p:spPr>
          <a:xfrm flipH="1">
            <a:off x="4216672" y="2798523"/>
            <a:ext cx="779872"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D19FDDC-C9FC-EFF0-60AD-C7CDC231EF4F}"/>
              </a:ext>
            </a:extLst>
          </p:cNvPr>
          <p:cNvCxnSpPr>
            <a:cxnSpLocks/>
            <a:stCxn id="3" idx="2"/>
          </p:cNvCxnSpPr>
          <p:nvPr/>
        </p:nvCxnSpPr>
        <p:spPr>
          <a:xfrm>
            <a:off x="8140111" y="4379396"/>
            <a:ext cx="0" cy="629987"/>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43456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mn-lt"/>
              </a:rPr>
              <a:t>Alternate Proficiency Level Descriptors (PLDs)</a:t>
            </a:r>
          </a:p>
        </p:txBody>
      </p:sp>
      <p:pic>
        <p:nvPicPr>
          <p:cNvPr id="7" name="Picture 6" descr="Image of the TELPAS Alternate Proficiency Level Descriptors"/>
          <p:cNvPicPr>
            <a:picLocks noChangeAspect="1"/>
          </p:cNvPicPr>
          <p:nvPr/>
        </p:nvPicPr>
        <p:blipFill rotWithShape="1">
          <a:blip r:embed="rId3"/>
          <a:srcRect l="1203" t="11207" r="1313" b="64595"/>
          <a:stretch/>
        </p:blipFill>
        <p:spPr>
          <a:xfrm>
            <a:off x="6168021" y="1461422"/>
            <a:ext cx="5785854" cy="1473103"/>
          </a:xfrm>
          <a:prstGeom prst="rect">
            <a:avLst/>
          </a:prstGeom>
        </p:spPr>
      </p:pic>
      <p:sp>
        <p:nvSpPr>
          <p:cNvPr id="4" name="Slide Number Placeholder 3">
            <a:extLst>
              <a:ext uri="{FF2B5EF4-FFF2-40B4-BE49-F238E27FC236}">
                <a16:creationId xmlns:a16="http://schemas.microsoft.com/office/drawing/2014/main" id="{70C9EF2B-D178-C0F8-121B-AB570F60BDD5}"/>
              </a:ext>
            </a:extLst>
          </p:cNvPr>
          <p:cNvSpPr>
            <a:spLocks noGrp="1"/>
          </p:cNvSpPr>
          <p:nvPr>
            <p:ph type="sldNum" sz="quarter" idx="4"/>
          </p:nvPr>
        </p:nvSpPr>
        <p:spPr/>
        <p:txBody>
          <a:bodyPr/>
          <a:lstStyle/>
          <a:p>
            <a:fld id="{69C126A4-BD19-47E2-8A0E-0DE1B9D8C925}" type="slidenum">
              <a:rPr lang="en-US" smtClean="0"/>
              <a:pPr/>
              <a:t>86</a:t>
            </a:fld>
            <a:endParaRPr lang="en-US"/>
          </a:p>
        </p:txBody>
      </p:sp>
      <p:sp>
        <p:nvSpPr>
          <p:cNvPr id="12" name="TextBox 11">
            <a:extLst>
              <a:ext uri="{FF2B5EF4-FFF2-40B4-BE49-F238E27FC236}">
                <a16:creationId xmlns:a16="http://schemas.microsoft.com/office/drawing/2014/main" id="{62710B31-76D9-8910-C181-6857D5F96F9F}"/>
              </a:ext>
            </a:extLst>
          </p:cNvPr>
          <p:cNvSpPr txBox="1"/>
          <p:nvPr/>
        </p:nvSpPr>
        <p:spPr>
          <a:xfrm>
            <a:off x="391886" y="1536253"/>
            <a:ext cx="5416898" cy="1323439"/>
          </a:xfrm>
          <a:prstGeom prst="rect">
            <a:avLst/>
          </a:prstGeom>
          <a:solidFill>
            <a:schemeClr val="accent1">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a:solidFill>
                  <a:schemeClr val="bg1"/>
                </a:solidFill>
                <a:latin typeface="+mn-lt"/>
              </a:rPr>
              <a:t>The Alternate PLDs are domain-specific and define how well EB students at the five proficiency levels are able to understand and use English in social and academic settings.</a:t>
            </a:r>
            <a:r>
              <a:rPr lang="en-US" sz="2000" b="0">
                <a:solidFill>
                  <a:schemeClr val="bg1"/>
                </a:solidFill>
              </a:rPr>
              <a:t> </a:t>
            </a:r>
            <a:endParaRPr lang="en-US" sz="2000" b="0">
              <a:solidFill>
                <a:schemeClr val="bg1"/>
              </a:solidFill>
              <a:latin typeface="+mn-lt"/>
            </a:endParaRPr>
          </a:p>
        </p:txBody>
      </p:sp>
      <p:pic>
        <p:nvPicPr>
          <p:cNvPr id="13" name="Picture 12" descr="Image of the TELPAS Alternate Proficiency Level Descriptors">
            <a:extLst>
              <a:ext uri="{FF2B5EF4-FFF2-40B4-BE49-F238E27FC236}">
                <a16:creationId xmlns:a16="http://schemas.microsoft.com/office/drawing/2014/main" id="{87BED72C-533A-06DD-5B0C-7CF00A01FBA0}"/>
              </a:ext>
            </a:extLst>
          </p:cNvPr>
          <p:cNvPicPr>
            <a:picLocks noChangeAspect="1"/>
          </p:cNvPicPr>
          <p:nvPr/>
        </p:nvPicPr>
        <p:blipFill rotWithShape="1">
          <a:blip r:embed="rId3"/>
          <a:srcRect l="1203" t="31544" r="1313" b="1741"/>
          <a:stretch/>
        </p:blipFill>
        <p:spPr>
          <a:xfrm>
            <a:off x="6168021" y="3085862"/>
            <a:ext cx="5785854" cy="2886422"/>
          </a:xfrm>
          <a:prstGeom prst="rect">
            <a:avLst/>
          </a:prstGeom>
        </p:spPr>
      </p:pic>
      <p:sp>
        <p:nvSpPr>
          <p:cNvPr id="14" name="TextBox 13">
            <a:extLst>
              <a:ext uri="{FF2B5EF4-FFF2-40B4-BE49-F238E27FC236}">
                <a16:creationId xmlns:a16="http://schemas.microsoft.com/office/drawing/2014/main" id="{7FBC992B-ED73-297A-7124-CE3830B11960}"/>
              </a:ext>
            </a:extLst>
          </p:cNvPr>
          <p:cNvSpPr txBox="1"/>
          <p:nvPr/>
        </p:nvSpPr>
        <p:spPr>
          <a:xfrm>
            <a:off x="391886" y="3729513"/>
            <a:ext cx="5416898" cy="1631216"/>
          </a:xfrm>
          <a:prstGeom prst="rect">
            <a:avLst/>
          </a:prstGeom>
          <a:solidFill>
            <a:schemeClr val="accent1">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a:solidFill>
                  <a:schemeClr val="bg1"/>
                </a:solidFill>
                <a:latin typeface="+mn-lt"/>
              </a:rPr>
              <a:t>The descriptors show the progression of second language acquisition from one proficiency level to the next and serve as a road map to help teachers tailor instruction to the linguistic needs of EB students. </a:t>
            </a:r>
          </a:p>
        </p:txBody>
      </p:sp>
      <p:sp>
        <p:nvSpPr>
          <p:cNvPr id="15" name="Arrow: Right 14">
            <a:extLst>
              <a:ext uri="{FF2B5EF4-FFF2-40B4-BE49-F238E27FC236}">
                <a16:creationId xmlns:a16="http://schemas.microsoft.com/office/drawing/2014/main" id="{770B9589-168F-81E9-0B9D-C1F95F1A103B}"/>
              </a:ext>
              <a:ext uri="{C183D7F6-B498-43B3-948B-1728B52AA6E4}">
                <adec:decorative xmlns:adec="http://schemas.microsoft.com/office/drawing/2017/decorative" val="1"/>
              </a:ext>
            </a:extLst>
          </p:cNvPr>
          <p:cNvSpPr/>
          <p:nvPr/>
        </p:nvSpPr>
        <p:spPr>
          <a:xfrm>
            <a:off x="5738022" y="1957478"/>
            <a:ext cx="429999" cy="398336"/>
          </a:xfrm>
          <a:prstGeom prst="rightArrow">
            <a:avLst/>
          </a:prstGeom>
          <a:solidFill>
            <a:schemeClr val="accent1">
              <a:lumMod val="20000"/>
              <a:lumOff val="80000"/>
            </a:schemeClr>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AAE025B0-C9A7-DEDD-C8BD-75C0F39D8F12}"/>
              </a:ext>
              <a:ext uri="{C183D7F6-B498-43B3-948B-1728B52AA6E4}">
                <adec:decorative xmlns:adec="http://schemas.microsoft.com/office/drawing/2017/decorative" val="1"/>
              </a:ext>
            </a:extLst>
          </p:cNvPr>
          <p:cNvSpPr/>
          <p:nvPr/>
        </p:nvSpPr>
        <p:spPr>
          <a:xfrm>
            <a:off x="5773403" y="4345953"/>
            <a:ext cx="429999" cy="398336"/>
          </a:xfrm>
          <a:prstGeom prst="rightArrow">
            <a:avLst/>
          </a:prstGeom>
          <a:solidFill>
            <a:schemeClr val="accent1">
              <a:lumMod val="20000"/>
              <a:lumOff val="80000"/>
            </a:schemeClr>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087031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A70B11D-2137-42B3-889A-1D964D5104A1}"/>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latin typeface="+mn-lt"/>
              </a:rPr>
              <a:t>What </a:t>
            </a:r>
            <a:r>
              <a:rPr lang="en-US"/>
              <a:t>Are</a:t>
            </a:r>
            <a:r>
              <a:rPr lang="en-US">
                <a:latin typeface="+mn-lt"/>
              </a:rPr>
              <a:t> Observable Behaviors?</a:t>
            </a:r>
          </a:p>
        </p:txBody>
      </p:sp>
      <p:sp>
        <p:nvSpPr>
          <p:cNvPr id="4" name="Content Placeholder 3"/>
          <p:cNvSpPr>
            <a:spLocks noGrp="1"/>
          </p:cNvSpPr>
          <p:nvPr>
            <p:ph idx="1"/>
          </p:nvPr>
        </p:nvSpPr>
        <p:spPr>
          <a:xfrm>
            <a:off x="409866" y="973359"/>
            <a:ext cx="11424171" cy="3659098"/>
          </a:xfrm>
        </p:spPr>
        <p:txBody>
          <a:bodyPr/>
          <a:lstStyle/>
          <a:p>
            <a:pPr marL="457200" lvl="1" indent="-457200" fontAlgn="base">
              <a:lnSpc>
                <a:spcPct val="100000"/>
              </a:lnSpc>
              <a:spcBef>
                <a:spcPts val="1000"/>
              </a:spcBef>
              <a:spcAft>
                <a:spcPct val="0"/>
              </a:spcAft>
              <a:buFont typeface="Wingdings" panose="05000000000000000000" pitchFamily="2" charset="2"/>
              <a:buChar char="§"/>
              <a:defRPr/>
            </a:pPr>
            <a:r>
              <a:rPr lang="en-US"/>
              <a:t>The “questions” are called Observable Behaviors. Each Observable Behavior describes characteristics that students learning English demonstrate as they gain proficiency.</a:t>
            </a:r>
          </a:p>
          <a:p>
            <a:pPr marL="457200" lvl="1" indent="-457200" fontAlgn="base">
              <a:lnSpc>
                <a:spcPct val="100000"/>
              </a:lnSpc>
              <a:spcBef>
                <a:spcPts val="1000"/>
              </a:spcBef>
              <a:spcAft>
                <a:spcPct val="0"/>
              </a:spcAft>
              <a:buFont typeface="Wingdings" panose="05000000000000000000" pitchFamily="2" charset="2"/>
              <a:buChar char="§"/>
              <a:defRPr/>
            </a:pPr>
            <a:r>
              <a:rPr lang="en-US" altLang="en-US"/>
              <a:t>Test administrators, based on their knowledge of a student’s English language skills over a period of time, will make holistic judgments across all four domains of English language proficiency (listening, speaking, reading, writing) using alternate ELPS-aligned observable behaviors.</a:t>
            </a:r>
            <a:endParaRPr lang="en-US"/>
          </a:p>
          <a:p>
            <a:endParaRPr lang="en-US"/>
          </a:p>
        </p:txBody>
      </p:sp>
      <p:pic>
        <p:nvPicPr>
          <p:cNvPr id="6" name="Picture 5" descr="sample image of an observable behavior">
            <a:extLst>
              <a:ext uri="{FF2B5EF4-FFF2-40B4-BE49-F238E27FC236}">
                <a16:creationId xmlns:a16="http://schemas.microsoft.com/office/drawing/2014/main" id="{4490E053-48B1-BE4F-9611-FA247C961A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4909" y="3434887"/>
            <a:ext cx="8390622" cy="2157413"/>
          </a:xfrm>
          <a:prstGeom prst="rect">
            <a:avLst/>
          </a:prstGeom>
        </p:spPr>
      </p:pic>
      <p:sp>
        <p:nvSpPr>
          <p:cNvPr id="7" name="Slide Number Placeholder 6">
            <a:extLst>
              <a:ext uri="{FF2B5EF4-FFF2-40B4-BE49-F238E27FC236}">
                <a16:creationId xmlns:a16="http://schemas.microsoft.com/office/drawing/2014/main" id="{A9BCCF05-54C7-4E27-A1A0-54EC0FF780E1}"/>
              </a:ext>
            </a:extLst>
          </p:cNvPr>
          <p:cNvSpPr>
            <a:spLocks noGrp="1"/>
          </p:cNvSpPr>
          <p:nvPr>
            <p:ph type="sldNum" sz="quarter" idx="4"/>
          </p:nvPr>
        </p:nvSpPr>
        <p:spPr/>
        <p:txBody>
          <a:bodyPr/>
          <a:lstStyle/>
          <a:p>
            <a:fld id="{69C126A4-BD19-47E2-8A0E-0DE1B9D8C925}" type="slidenum">
              <a:rPr lang="en-US" smtClean="0"/>
              <a:pPr/>
              <a:t>87</a:t>
            </a:fld>
            <a:endParaRPr lang="en-US"/>
          </a:p>
        </p:txBody>
      </p:sp>
    </p:spTree>
    <p:extLst>
      <p:ext uri="{BB962C8B-B14F-4D97-AF65-F5344CB8AC3E}">
        <p14:creationId xmlns:p14="http://schemas.microsoft.com/office/powerpoint/2010/main" val="15830088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mn-lt"/>
              </a:rPr>
              <a:t>Observable Behaviors: Notes Version</a:t>
            </a:r>
          </a:p>
        </p:txBody>
      </p:sp>
      <p:sp>
        <p:nvSpPr>
          <p:cNvPr id="4" name="Content Placeholder 3"/>
          <p:cNvSpPr>
            <a:spLocks noGrp="1"/>
          </p:cNvSpPr>
          <p:nvPr>
            <p:ph idx="1"/>
          </p:nvPr>
        </p:nvSpPr>
        <p:spPr>
          <a:xfrm>
            <a:off x="504014" y="1333289"/>
            <a:ext cx="11183971" cy="4374071"/>
          </a:xfrm>
        </p:spPr>
        <p:txBody>
          <a:bodyPr lIns="91440" tIns="45720" rIns="91440" bIns="45720" anchor="t">
            <a:normAutofit/>
          </a:bodyPr>
          <a:lstStyle/>
          <a:p>
            <a:pPr marL="457200" lvl="1" indent="-457200" fontAlgn="base">
              <a:lnSpc>
                <a:spcPct val="120000"/>
              </a:lnSpc>
              <a:spcBef>
                <a:spcPts val="1000"/>
              </a:spcBef>
              <a:spcAft>
                <a:spcPct val="0"/>
              </a:spcAft>
              <a:buFont typeface="Wingdings" panose="05000000000000000000" pitchFamily="2" charset="2"/>
              <a:buChar char="§"/>
              <a:defRPr/>
            </a:pPr>
            <a:r>
              <a:rPr lang="en-US" altLang="en-US"/>
              <a:t>Starting in the 2023-2024 school year, the “notes version” of the Observable Behaviors will no longer be available on the TELPAS Alternate Resources web page.</a:t>
            </a:r>
          </a:p>
          <a:p>
            <a:pPr marL="457200" lvl="1" indent="-457200" fontAlgn="base">
              <a:lnSpc>
                <a:spcPct val="120000"/>
              </a:lnSpc>
              <a:spcBef>
                <a:spcPts val="1000"/>
              </a:spcBef>
              <a:spcAft>
                <a:spcPct val="0"/>
              </a:spcAft>
              <a:buFont typeface="Wingdings" panose="05000000000000000000" pitchFamily="2" charset="2"/>
              <a:buChar char="§"/>
              <a:defRPr/>
            </a:pPr>
            <a:endParaRPr lang="en-US" altLang="en-US"/>
          </a:p>
        </p:txBody>
      </p:sp>
      <p:pic>
        <p:nvPicPr>
          <p:cNvPr id="6" name="Picture 6">
            <a:extLst>
              <a:ext uri="{FF2B5EF4-FFF2-40B4-BE49-F238E27FC236}">
                <a16:creationId xmlns:a16="http://schemas.microsoft.com/office/drawing/2014/main" id="{F3D3B6DC-BD13-450A-8E1B-6D78A20B5BB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84697" y="3145972"/>
            <a:ext cx="8269306" cy="2647052"/>
          </a:xfrm>
          <a:prstGeom prst="rect">
            <a:avLst/>
          </a:prstGeom>
        </p:spPr>
      </p:pic>
      <p:sp>
        <p:nvSpPr>
          <p:cNvPr id="5" name="Slide Number Placeholder 4">
            <a:extLst>
              <a:ext uri="{FF2B5EF4-FFF2-40B4-BE49-F238E27FC236}">
                <a16:creationId xmlns:a16="http://schemas.microsoft.com/office/drawing/2014/main" id="{A228B530-86C1-00F1-A96A-CB2064A55AFA}"/>
              </a:ext>
            </a:extLst>
          </p:cNvPr>
          <p:cNvSpPr>
            <a:spLocks noGrp="1"/>
          </p:cNvSpPr>
          <p:nvPr>
            <p:ph type="sldNum" sz="quarter" idx="4"/>
          </p:nvPr>
        </p:nvSpPr>
        <p:spPr/>
        <p:txBody>
          <a:bodyPr/>
          <a:lstStyle/>
          <a:p>
            <a:fld id="{69C126A4-BD19-47E2-8A0E-0DE1B9D8C925}" type="slidenum">
              <a:rPr lang="en-US" smtClean="0"/>
              <a:pPr/>
              <a:t>88</a:t>
            </a:fld>
            <a:endParaRPr lang="en-US"/>
          </a:p>
        </p:txBody>
      </p:sp>
      <p:pic>
        <p:nvPicPr>
          <p:cNvPr id="3" name="Graphic 2" descr="Close with solid fill">
            <a:extLst>
              <a:ext uri="{FF2B5EF4-FFF2-40B4-BE49-F238E27FC236}">
                <a16:creationId xmlns:a16="http://schemas.microsoft.com/office/drawing/2014/main" id="{6D43AD13-F091-172B-1831-7BEE0EE598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23660" y="3038332"/>
            <a:ext cx="2166998" cy="2166998"/>
          </a:xfrm>
          <a:prstGeom prst="rect">
            <a:avLst/>
          </a:prstGeom>
        </p:spPr>
      </p:pic>
    </p:spTree>
    <p:extLst>
      <p:ext uri="{BB962C8B-B14F-4D97-AF65-F5344CB8AC3E}">
        <p14:creationId xmlns:p14="http://schemas.microsoft.com/office/powerpoint/2010/main" val="23065914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DE155-B68E-46BB-80A3-7EDC719B35C4}"/>
              </a:ext>
            </a:extLst>
          </p:cNvPr>
          <p:cNvSpPr>
            <a:spLocks noGrp="1"/>
          </p:cNvSpPr>
          <p:nvPr>
            <p:ph type="title"/>
          </p:nvPr>
        </p:nvSpPr>
        <p:spPr/>
        <p:txBody>
          <a:bodyPr>
            <a:normAutofit fontScale="90000"/>
          </a:bodyPr>
          <a:lstStyle/>
          <a:p>
            <a:r>
              <a:rPr lang="en-US"/>
              <a:t>TELPAS Alternate Observable Behaviors (Electronic Version)</a:t>
            </a:r>
          </a:p>
        </p:txBody>
      </p:sp>
      <p:pic>
        <p:nvPicPr>
          <p:cNvPr id="5" name="Content Placeholder 9">
            <a:extLst>
              <a:ext uri="{FF2B5EF4-FFF2-40B4-BE49-F238E27FC236}">
                <a16:creationId xmlns:a16="http://schemas.microsoft.com/office/drawing/2014/main" id="{27DBBEB7-3E71-40A4-9596-215A1859455C}"/>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2380" y="1776330"/>
            <a:ext cx="4473816" cy="2603700"/>
          </a:xfrm>
          <a:ln w="19050">
            <a:solidFill>
              <a:schemeClr val="accent2"/>
            </a:solidFill>
          </a:ln>
        </p:spPr>
      </p:pic>
      <p:sp>
        <p:nvSpPr>
          <p:cNvPr id="6" name="Slide Number Placeholder 5">
            <a:extLst>
              <a:ext uri="{FF2B5EF4-FFF2-40B4-BE49-F238E27FC236}">
                <a16:creationId xmlns:a16="http://schemas.microsoft.com/office/drawing/2014/main" id="{6B6FB2CF-40B0-EF40-782A-71C103D58201}"/>
              </a:ext>
            </a:extLst>
          </p:cNvPr>
          <p:cNvSpPr>
            <a:spLocks noGrp="1"/>
          </p:cNvSpPr>
          <p:nvPr>
            <p:ph type="sldNum" sz="quarter" idx="4"/>
          </p:nvPr>
        </p:nvSpPr>
        <p:spPr/>
        <p:txBody>
          <a:bodyPr/>
          <a:lstStyle/>
          <a:p>
            <a:fld id="{69C126A4-BD19-47E2-8A0E-0DE1B9D8C925}" type="slidenum">
              <a:rPr lang="en-US" smtClean="0"/>
              <a:pPr/>
              <a:t>89</a:t>
            </a:fld>
            <a:endParaRPr lang="en-US"/>
          </a:p>
        </p:txBody>
      </p:sp>
      <p:sp>
        <p:nvSpPr>
          <p:cNvPr id="3" name="TextBox 2">
            <a:extLst>
              <a:ext uri="{FF2B5EF4-FFF2-40B4-BE49-F238E27FC236}">
                <a16:creationId xmlns:a16="http://schemas.microsoft.com/office/drawing/2014/main" id="{3A1F6061-C346-7400-80C5-34B86F379C75}"/>
              </a:ext>
            </a:extLst>
          </p:cNvPr>
          <p:cNvSpPr txBox="1"/>
          <p:nvPr/>
        </p:nvSpPr>
        <p:spPr>
          <a:xfrm>
            <a:off x="5760901" y="2193900"/>
            <a:ext cx="5620747" cy="1846659"/>
          </a:xfrm>
          <a:prstGeom prst="rect">
            <a:avLst/>
          </a:prstGeom>
          <a:noFill/>
        </p:spPr>
        <p:txBody>
          <a:bodyPr wrap="square" rtlCol="0">
            <a:spAutoFit/>
          </a:bodyPr>
          <a:lstStyle/>
          <a:p>
            <a:pPr marL="342900" indent="-342900">
              <a:buClr>
                <a:schemeClr val="accent2"/>
              </a:buClr>
              <a:buFont typeface="Wingdings" panose="05000000000000000000" pitchFamily="2" charset="2"/>
              <a:buChar char="§"/>
            </a:pPr>
            <a:r>
              <a:rPr lang="en-US" sz="2400">
                <a:solidFill>
                  <a:schemeClr val="accent1"/>
                </a:solidFill>
              </a:rPr>
              <a:t>The electronic version of the TELPAS Alternate Observable Behaviors will no longer be available. </a:t>
            </a:r>
            <a:r>
              <a:rPr lang="en-US" sz="2400"/>
              <a:t> </a:t>
            </a:r>
          </a:p>
          <a:p>
            <a:pPr>
              <a:buClr>
                <a:schemeClr val="accent2"/>
              </a:buClr>
            </a:pPr>
            <a:endParaRPr lang="en-US" sz="2400"/>
          </a:p>
          <a:p>
            <a:pPr>
              <a:buClr>
                <a:schemeClr val="accent2"/>
              </a:buClr>
            </a:pPr>
            <a:endParaRPr lang="en-US"/>
          </a:p>
        </p:txBody>
      </p:sp>
      <p:pic>
        <p:nvPicPr>
          <p:cNvPr id="10" name="Graphic 9" descr="Close with solid fill">
            <a:extLst>
              <a:ext uri="{FF2B5EF4-FFF2-40B4-BE49-F238E27FC236}">
                <a16:creationId xmlns:a16="http://schemas.microsoft.com/office/drawing/2014/main" id="{FEB859AD-2827-3D5E-5F66-23D7844427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17174" y="1873561"/>
            <a:ext cx="2166998" cy="2166998"/>
          </a:xfrm>
          <a:prstGeom prst="rect">
            <a:avLst/>
          </a:prstGeom>
        </p:spPr>
      </p:pic>
    </p:spTree>
    <p:extLst>
      <p:ext uri="{BB962C8B-B14F-4D97-AF65-F5344CB8AC3E}">
        <p14:creationId xmlns:p14="http://schemas.microsoft.com/office/powerpoint/2010/main" val="2221319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BA960-EAE4-9F47-CB99-A09F9B3A85CF}"/>
              </a:ext>
            </a:extLst>
          </p:cNvPr>
          <p:cNvSpPr>
            <a:spLocks noGrp="1"/>
          </p:cNvSpPr>
          <p:nvPr>
            <p:ph type="title"/>
          </p:nvPr>
        </p:nvSpPr>
        <p:spPr/>
        <p:txBody>
          <a:bodyPr/>
          <a:lstStyle/>
          <a:p>
            <a:r>
              <a:rPr lang="en-US">
                <a:cs typeface="Calibri"/>
              </a:rPr>
              <a:t>STAAR Alternate 2 Key Dates 2023-2024</a:t>
            </a:r>
            <a:endParaRPr lang="en-US"/>
          </a:p>
        </p:txBody>
      </p:sp>
      <p:graphicFrame>
        <p:nvGraphicFramePr>
          <p:cNvPr id="5" name="Content Placeholder 4">
            <a:extLst>
              <a:ext uri="{FF2B5EF4-FFF2-40B4-BE49-F238E27FC236}">
                <a16:creationId xmlns:a16="http://schemas.microsoft.com/office/drawing/2014/main" id="{F260B270-7A9B-1266-AD83-BB6DCC1F9604}"/>
              </a:ext>
            </a:extLst>
          </p:cNvPr>
          <p:cNvGraphicFramePr>
            <a:graphicFrameLocks noGrp="1"/>
          </p:cNvGraphicFramePr>
          <p:nvPr>
            <p:ph idx="1"/>
            <p:extLst>
              <p:ext uri="{D42A27DB-BD31-4B8C-83A1-F6EECF244321}">
                <p14:modId xmlns:p14="http://schemas.microsoft.com/office/powerpoint/2010/main" val="1547642471"/>
              </p:ext>
            </p:extLst>
          </p:nvPr>
        </p:nvGraphicFramePr>
        <p:xfrm>
          <a:off x="712788" y="1495425"/>
          <a:ext cx="10623548" cy="4297680"/>
        </p:xfrm>
        <a:graphic>
          <a:graphicData uri="http://schemas.openxmlformats.org/drawingml/2006/table">
            <a:tbl>
              <a:tblPr firstRow="1" bandRow="1">
                <a:tableStyleId>{5C22544A-7EE6-4342-B048-85BDC9FD1C3A}</a:tableStyleId>
              </a:tblPr>
              <a:tblGrid>
                <a:gridCol w="4000500">
                  <a:extLst>
                    <a:ext uri="{9D8B030D-6E8A-4147-A177-3AD203B41FA5}">
                      <a16:colId xmlns:a16="http://schemas.microsoft.com/office/drawing/2014/main" val="2994797771"/>
                    </a:ext>
                  </a:extLst>
                </a:gridCol>
                <a:gridCol w="6623048">
                  <a:extLst>
                    <a:ext uri="{9D8B030D-6E8A-4147-A177-3AD203B41FA5}">
                      <a16:colId xmlns:a16="http://schemas.microsoft.com/office/drawing/2014/main" val="3490677878"/>
                    </a:ext>
                  </a:extLst>
                </a:gridCol>
              </a:tblGrid>
              <a:tr h="370840">
                <a:tc>
                  <a:txBody>
                    <a:bodyPr/>
                    <a:lstStyle/>
                    <a:p>
                      <a:pPr lvl="0">
                        <a:buNone/>
                      </a:pPr>
                      <a:r>
                        <a:rPr lang="en-US" sz="2000" b="1" i="0" u="none" strike="noStrike" baseline="0" noProof="0">
                          <a:solidFill>
                            <a:schemeClr val="bg1"/>
                          </a:solidFill>
                          <a:latin typeface="Calibri"/>
                        </a:rPr>
                        <a:t>Due Date for Districts to Indicate </a:t>
                      </a:r>
                      <a:endParaRPr lang="en-US" sz="2000" b="1">
                        <a:solidFill>
                          <a:schemeClr val="bg1"/>
                        </a:solidFill>
                      </a:endParaRPr>
                    </a:p>
                    <a:p>
                      <a:pPr lvl="0">
                        <a:buNone/>
                      </a:pPr>
                      <a:r>
                        <a:rPr lang="en-US" sz="2000" b="1" i="0" u="none" strike="noStrike" baseline="0" noProof="0">
                          <a:solidFill>
                            <a:schemeClr val="bg1"/>
                          </a:solidFill>
                          <a:latin typeface="Calibri"/>
                        </a:rPr>
                        <a:t>STAAR Alternate 2 Participation </a:t>
                      </a:r>
                      <a:endParaRPr lang="en-US" sz="2000" b="1">
                        <a:solidFill>
                          <a:schemeClr val="bg1"/>
                        </a:solidFill>
                      </a:endParaRPr>
                    </a:p>
                  </a:txBody>
                  <a:tcPr>
                    <a:lnR w="12700">
                      <a:solidFill>
                        <a:schemeClr val="bg1"/>
                      </a:solidFill>
                    </a:lnR>
                    <a:lnB w="57150">
                      <a:solidFill>
                        <a:schemeClr val="bg1"/>
                      </a:solidFill>
                    </a:lnB>
                    <a:solidFill>
                      <a:schemeClr val="accent2"/>
                    </a:solidFill>
                  </a:tcPr>
                </a:tc>
                <a:tc>
                  <a:txBody>
                    <a:bodyPr/>
                    <a:lstStyle/>
                    <a:p>
                      <a:r>
                        <a:rPr lang="en-US" sz="2000" b="0">
                          <a:solidFill>
                            <a:schemeClr val="tx1"/>
                          </a:solidFill>
                        </a:rPr>
                        <a:t>By 12/14/23</a:t>
                      </a:r>
                    </a:p>
                  </a:txBody>
                  <a:tcPr anchor="ctr">
                    <a:lnL w="12700">
                      <a:solidFill>
                        <a:schemeClr val="bg1"/>
                      </a:solidFill>
                    </a:lnL>
                    <a:lnB w="57150">
                      <a:solidFill>
                        <a:schemeClr val="bg1"/>
                      </a:solidFill>
                    </a:lnB>
                    <a:solidFill>
                      <a:schemeClr val="accent2">
                        <a:lumMod val="20000"/>
                        <a:lumOff val="80000"/>
                      </a:schemeClr>
                    </a:solidFill>
                  </a:tcPr>
                </a:tc>
                <a:extLst>
                  <a:ext uri="{0D108BD9-81ED-4DB2-BD59-A6C34878D82A}">
                    <a16:rowId xmlns:a16="http://schemas.microsoft.com/office/drawing/2014/main" val="3485953359"/>
                  </a:ext>
                </a:extLst>
              </a:tr>
              <a:tr h="370840">
                <a:tc>
                  <a:txBody>
                    <a:bodyPr/>
                    <a:lstStyle/>
                    <a:p>
                      <a:pPr lvl="0">
                        <a:buNone/>
                      </a:pPr>
                      <a:r>
                        <a:rPr lang="en-US" sz="2000" b="1" i="0" u="none" strike="noStrike" baseline="0" noProof="0">
                          <a:solidFill>
                            <a:schemeClr val="bg1"/>
                          </a:solidFill>
                          <a:latin typeface="Calibri"/>
                        </a:rPr>
                        <a:t>Districts Receive Initial Order of </a:t>
                      </a:r>
                      <a:endParaRPr lang="en-US" sz="2000" b="1">
                        <a:solidFill>
                          <a:schemeClr val="bg1"/>
                        </a:solidFill>
                      </a:endParaRPr>
                    </a:p>
                    <a:p>
                      <a:pPr lvl="0">
                        <a:buNone/>
                      </a:pPr>
                      <a:r>
                        <a:rPr lang="en-US" sz="2000" b="1" i="0" u="none" strike="noStrike" baseline="0" noProof="0">
                          <a:solidFill>
                            <a:schemeClr val="bg1"/>
                          </a:solidFill>
                          <a:latin typeface="Calibri"/>
                        </a:rPr>
                        <a:t>Paper Test Materials</a:t>
                      </a:r>
                      <a:endParaRPr lang="en-US" sz="2000" b="1">
                        <a:solidFill>
                          <a:schemeClr val="bg1"/>
                        </a:solidFill>
                      </a:endParaRPr>
                    </a:p>
                  </a:txBody>
                  <a:tcPr>
                    <a:lnR w="12700">
                      <a:solidFill>
                        <a:schemeClr val="bg1"/>
                      </a:solidFill>
                    </a:lnR>
                    <a:lnT w="57150">
                      <a:solidFill>
                        <a:schemeClr val="bg1"/>
                      </a:solidFill>
                    </a:lnT>
                    <a:lnB w="57150">
                      <a:solidFill>
                        <a:schemeClr val="bg1"/>
                      </a:solidFill>
                    </a:lnB>
                    <a:solidFill>
                      <a:schemeClr val="accent2"/>
                    </a:solidFill>
                  </a:tcPr>
                </a:tc>
                <a:tc>
                  <a:txBody>
                    <a:bodyPr/>
                    <a:lstStyle/>
                    <a:p>
                      <a:r>
                        <a:rPr lang="en-US" sz="2000"/>
                        <a:t>2/26/24—3/1/24</a:t>
                      </a:r>
                    </a:p>
                  </a:txBody>
                  <a:tcPr anchor="ctr">
                    <a:lnL w="12700">
                      <a:solidFill>
                        <a:schemeClr val="bg1"/>
                      </a:solidFill>
                    </a:lnL>
                    <a:lnT w="57150">
                      <a:solidFill>
                        <a:schemeClr val="bg1"/>
                      </a:solidFill>
                    </a:lnT>
                    <a:lnB w="57150">
                      <a:solidFill>
                        <a:schemeClr val="bg1"/>
                      </a:solidFill>
                    </a:lnB>
                    <a:solidFill>
                      <a:schemeClr val="accent2">
                        <a:lumMod val="20000"/>
                        <a:lumOff val="80000"/>
                      </a:schemeClr>
                    </a:solidFill>
                  </a:tcPr>
                </a:tc>
                <a:extLst>
                  <a:ext uri="{0D108BD9-81ED-4DB2-BD59-A6C34878D82A}">
                    <a16:rowId xmlns:a16="http://schemas.microsoft.com/office/drawing/2014/main" val="323691077"/>
                  </a:ext>
                </a:extLst>
              </a:tr>
              <a:tr h="370840">
                <a:tc>
                  <a:txBody>
                    <a:bodyPr/>
                    <a:lstStyle/>
                    <a:p>
                      <a:r>
                        <a:rPr lang="en-US" sz="2000" b="1">
                          <a:solidFill>
                            <a:schemeClr val="bg1"/>
                          </a:solidFill>
                        </a:rPr>
                        <a:t>Districts submit Additional Order of</a:t>
                      </a:r>
                    </a:p>
                    <a:p>
                      <a:pPr lvl="0">
                        <a:buNone/>
                      </a:pPr>
                      <a:r>
                        <a:rPr lang="en-US" sz="2000" b="1">
                          <a:solidFill>
                            <a:schemeClr val="bg1"/>
                          </a:solidFill>
                        </a:rPr>
                        <a:t>Paper Test Materials</a:t>
                      </a:r>
                    </a:p>
                  </a:txBody>
                  <a:tcPr>
                    <a:lnR w="12700">
                      <a:solidFill>
                        <a:schemeClr val="bg1"/>
                      </a:solidFill>
                    </a:lnR>
                    <a:lnT w="57150">
                      <a:solidFill>
                        <a:schemeClr val="bg1"/>
                      </a:solidFill>
                    </a:lnT>
                    <a:lnB w="57150">
                      <a:solidFill>
                        <a:schemeClr val="bg1"/>
                      </a:solidFill>
                    </a:lnB>
                    <a:solidFill>
                      <a:schemeClr val="accent2"/>
                    </a:solidFill>
                  </a:tcPr>
                </a:tc>
                <a:tc>
                  <a:txBody>
                    <a:bodyPr/>
                    <a:lstStyle/>
                    <a:p>
                      <a:r>
                        <a:rPr lang="en-US" sz="2000"/>
                        <a:t>3/18/24—4/22/24 Test Materials</a:t>
                      </a:r>
                    </a:p>
                    <a:p>
                      <a:pPr lvl="0">
                        <a:buNone/>
                      </a:pPr>
                      <a:r>
                        <a:rPr lang="en-US" sz="2000"/>
                        <a:t>By 5/6/24 Return Labels</a:t>
                      </a:r>
                    </a:p>
                  </a:txBody>
                  <a:tcPr>
                    <a:lnL w="12700">
                      <a:solidFill>
                        <a:schemeClr val="bg1"/>
                      </a:solidFill>
                    </a:lnL>
                    <a:lnT w="57150">
                      <a:solidFill>
                        <a:schemeClr val="bg1"/>
                      </a:solidFill>
                    </a:lnT>
                    <a:lnB w="57150">
                      <a:solidFill>
                        <a:schemeClr val="bg1"/>
                      </a:solidFill>
                    </a:lnB>
                    <a:solidFill>
                      <a:schemeClr val="accent2">
                        <a:lumMod val="20000"/>
                        <a:lumOff val="80000"/>
                      </a:schemeClr>
                    </a:solidFill>
                  </a:tcPr>
                </a:tc>
                <a:extLst>
                  <a:ext uri="{0D108BD9-81ED-4DB2-BD59-A6C34878D82A}">
                    <a16:rowId xmlns:a16="http://schemas.microsoft.com/office/drawing/2014/main" val="3211514577"/>
                  </a:ext>
                </a:extLst>
              </a:tr>
              <a:tr h="370840">
                <a:tc>
                  <a:txBody>
                    <a:bodyPr/>
                    <a:lstStyle/>
                    <a:p>
                      <a:r>
                        <a:rPr lang="en-US" sz="2000" b="1">
                          <a:solidFill>
                            <a:schemeClr val="bg1"/>
                          </a:solidFill>
                        </a:rPr>
                        <a:t>Preview Window</a:t>
                      </a:r>
                    </a:p>
                  </a:txBody>
                  <a:tcPr>
                    <a:lnR w="12700">
                      <a:solidFill>
                        <a:schemeClr val="bg1"/>
                      </a:solidFill>
                    </a:lnR>
                    <a:lnT w="57150">
                      <a:solidFill>
                        <a:schemeClr val="bg1"/>
                      </a:solidFill>
                    </a:lnT>
                    <a:lnB w="57150">
                      <a:solidFill>
                        <a:schemeClr val="bg1"/>
                      </a:solidFill>
                    </a:lnB>
                    <a:solidFill>
                      <a:schemeClr val="accent2"/>
                    </a:solidFill>
                  </a:tcPr>
                </a:tc>
                <a:tc>
                  <a:txBody>
                    <a:bodyPr/>
                    <a:lstStyle/>
                    <a:p>
                      <a:r>
                        <a:rPr lang="en-US" sz="2000"/>
                        <a:t>3/11/24—4/26/24</a:t>
                      </a:r>
                    </a:p>
                  </a:txBody>
                  <a:tcPr>
                    <a:lnL w="12700">
                      <a:solidFill>
                        <a:schemeClr val="bg1"/>
                      </a:solidFill>
                    </a:lnL>
                    <a:lnT w="57150">
                      <a:solidFill>
                        <a:schemeClr val="bg1"/>
                      </a:solidFill>
                    </a:lnT>
                    <a:lnB w="57150">
                      <a:solidFill>
                        <a:schemeClr val="bg1"/>
                      </a:solidFill>
                    </a:lnB>
                    <a:solidFill>
                      <a:schemeClr val="accent2">
                        <a:lumMod val="20000"/>
                        <a:lumOff val="80000"/>
                      </a:schemeClr>
                    </a:solidFill>
                  </a:tcPr>
                </a:tc>
                <a:extLst>
                  <a:ext uri="{0D108BD9-81ED-4DB2-BD59-A6C34878D82A}">
                    <a16:rowId xmlns:a16="http://schemas.microsoft.com/office/drawing/2014/main" val="1624433157"/>
                  </a:ext>
                </a:extLst>
              </a:tr>
              <a:tr h="370840">
                <a:tc>
                  <a:txBody>
                    <a:bodyPr/>
                    <a:lstStyle/>
                    <a:p>
                      <a:r>
                        <a:rPr lang="en-US" sz="2000" b="1">
                          <a:solidFill>
                            <a:schemeClr val="bg1"/>
                          </a:solidFill>
                        </a:rPr>
                        <a:t>Assessment Window</a:t>
                      </a:r>
                    </a:p>
                  </a:txBody>
                  <a:tcPr>
                    <a:lnR w="12700">
                      <a:solidFill>
                        <a:schemeClr val="bg1"/>
                      </a:solidFill>
                    </a:lnR>
                    <a:lnT w="57150">
                      <a:solidFill>
                        <a:schemeClr val="bg1"/>
                      </a:solidFill>
                    </a:lnT>
                    <a:lnB w="57150">
                      <a:solidFill>
                        <a:schemeClr val="bg1"/>
                      </a:solidFill>
                    </a:lnB>
                    <a:solidFill>
                      <a:schemeClr val="accent2"/>
                    </a:solidFill>
                  </a:tcPr>
                </a:tc>
                <a:tc>
                  <a:txBody>
                    <a:bodyPr/>
                    <a:lstStyle/>
                    <a:p>
                      <a:r>
                        <a:rPr lang="en-US" sz="2000"/>
                        <a:t>3/25/24—4/26/24</a:t>
                      </a:r>
                    </a:p>
                  </a:txBody>
                  <a:tcPr>
                    <a:lnL w="12700">
                      <a:solidFill>
                        <a:schemeClr val="bg1"/>
                      </a:solidFill>
                    </a:lnL>
                    <a:lnT w="57150">
                      <a:solidFill>
                        <a:schemeClr val="bg1"/>
                      </a:solidFill>
                    </a:lnT>
                    <a:lnB w="57150">
                      <a:solidFill>
                        <a:schemeClr val="bg1"/>
                      </a:solidFill>
                    </a:lnB>
                    <a:solidFill>
                      <a:schemeClr val="accent2">
                        <a:lumMod val="20000"/>
                        <a:lumOff val="80000"/>
                      </a:schemeClr>
                    </a:solidFill>
                  </a:tcPr>
                </a:tc>
                <a:extLst>
                  <a:ext uri="{0D108BD9-81ED-4DB2-BD59-A6C34878D82A}">
                    <a16:rowId xmlns:a16="http://schemas.microsoft.com/office/drawing/2014/main" val="3139896195"/>
                  </a:ext>
                </a:extLst>
              </a:tr>
              <a:tr h="621926">
                <a:tc>
                  <a:txBody>
                    <a:bodyPr/>
                    <a:lstStyle/>
                    <a:p>
                      <a:r>
                        <a:rPr lang="en-US" sz="2000" b="1">
                          <a:solidFill>
                            <a:schemeClr val="bg1"/>
                          </a:solidFill>
                        </a:rPr>
                        <a:t>Submit Score Codes in TIDE and </a:t>
                      </a:r>
                    </a:p>
                    <a:p>
                      <a:pPr lvl="0">
                        <a:buNone/>
                      </a:pPr>
                      <a:r>
                        <a:rPr lang="en-US" sz="2000" b="1">
                          <a:solidFill>
                            <a:schemeClr val="bg1"/>
                          </a:solidFill>
                        </a:rPr>
                        <a:t>Scoring Information in DEI</a:t>
                      </a:r>
                    </a:p>
                  </a:txBody>
                  <a:tcPr>
                    <a:lnR w="12700">
                      <a:solidFill>
                        <a:schemeClr val="bg1"/>
                      </a:solidFill>
                    </a:lnR>
                    <a:lnT w="57150">
                      <a:solidFill>
                        <a:schemeClr val="bg1"/>
                      </a:solidFill>
                    </a:lnT>
                    <a:lnB w="57150">
                      <a:solidFill>
                        <a:schemeClr val="bg1"/>
                      </a:solidFill>
                    </a:lnB>
                    <a:solidFill>
                      <a:schemeClr val="accent2"/>
                    </a:solidFill>
                  </a:tcPr>
                </a:tc>
                <a:tc>
                  <a:txBody>
                    <a:bodyPr/>
                    <a:lstStyle/>
                    <a:p>
                      <a:r>
                        <a:rPr lang="en-US" sz="2000"/>
                        <a:t>4/26/24 </a:t>
                      </a:r>
                    </a:p>
                    <a:p>
                      <a:pPr lvl="0">
                        <a:buNone/>
                      </a:pPr>
                      <a:r>
                        <a:rPr lang="en-US" sz="2000"/>
                        <a:t>11:59 p.m. (CT)</a:t>
                      </a:r>
                    </a:p>
                  </a:txBody>
                  <a:tcPr>
                    <a:lnL w="12700">
                      <a:solidFill>
                        <a:schemeClr val="bg1"/>
                      </a:solidFill>
                    </a:lnL>
                    <a:lnT w="57150">
                      <a:solidFill>
                        <a:schemeClr val="bg1"/>
                      </a:solidFill>
                    </a:lnT>
                    <a:lnB w="57150">
                      <a:solidFill>
                        <a:schemeClr val="bg1"/>
                      </a:solidFill>
                    </a:lnB>
                    <a:solidFill>
                      <a:schemeClr val="accent2">
                        <a:lumMod val="20000"/>
                        <a:lumOff val="80000"/>
                      </a:schemeClr>
                    </a:solidFill>
                  </a:tcPr>
                </a:tc>
                <a:extLst>
                  <a:ext uri="{0D108BD9-81ED-4DB2-BD59-A6C34878D82A}">
                    <a16:rowId xmlns:a16="http://schemas.microsoft.com/office/drawing/2014/main" val="3862693539"/>
                  </a:ext>
                </a:extLst>
              </a:tr>
              <a:tr h="370840">
                <a:tc>
                  <a:txBody>
                    <a:bodyPr/>
                    <a:lstStyle/>
                    <a:p>
                      <a:r>
                        <a:rPr lang="en-US" sz="2000" b="1">
                          <a:solidFill>
                            <a:schemeClr val="bg1"/>
                          </a:solidFill>
                        </a:rPr>
                        <a:t>Districts Return Paper Test Materials </a:t>
                      </a:r>
                    </a:p>
                  </a:txBody>
                  <a:tcPr>
                    <a:lnR w="12700">
                      <a:solidFill>
                        <a:schemeClr val="bg1"/>
                      </a:solidFill>
                    </a:lnR>
                    <a:lnT w="57150">
                      <a:solidFill>
                        <a:schemeClr val="bg1"/>
                      </a:solidFill>
                    </a:lnT>
                    <a:solidFill>
                      <a:schemeClr val="accent2"/>
                    </a:solidFill>
                  </a:tcPr>
                </a:tc>
                <a:tc>
                  <a:txBody>
                    <a:bodyPr/>
                    <a:lstStyle/>
                    <a:p>
                      <a:r>
                        <a:rPr lang="en-US" sz="2000"/>
                        <a:t>By 5/10/24</a:t>
                      </a:r>
                    </a:p>
                  </a:txBody>
                  <a:tcPr anchor="ctr">
                    <a:lnL w="12700">
                      <a:solidFill>
                        <a:schemeClr val="bg1"/>
                      </a:solidFill>
                    </a:lnL>
                    <a:lnT w="57150">
                      <a:solidFill>
                        <a:schemeClr val="bg1"/>
                      </a:solidFill>
                    </a:lnT>
                    <a:solidFill>
                      <a:schemeClr val="accent2">
                        <a:lumMod val="20000"/>
                        <a:lumOff val="80000"/>
                      </a:schemeClr>
                    </a:solidFill>
                  </a:tcPr>
                </a:tc>
                <a:extLst>
                  <a:ext uri="{0D108BD9-81ED-4DB2-BD59-A6C34878D82A}">
                    <a16:rowId xmlns:a16="http://schemas.microsoft.com/office/drawing/2014/main" val="3284656632"/>
                  </a:ext>
                </a:extLst>
              </a:tr>
            </a:tbl>
          </a:graphicData>
        </a:graphic>
      </p:graphicFrame>
      <p:sp>
        <p:nvSpPr>
          <p:cNvPr id="4" name="Slide Number Placeholder 3">
            <a:extLst>
              <a:ext uri="{FF2B5EF4-FFF2-40B4-BE49-F238E27FC236}">
                <a16:creationId xmlns:a16="http://schemas.microsoft.com/office/drawing/2014/main" id="{7611018E-1269-879E-87C2-6792D62169F5}"/>
              </a:ext>
            </a:extLst>
          </p:cNvPr>
          <p:cNvSpPr>
            <a:spLocks noGrp="1"/>
          </p:cNvSpPr>
          <p:nvPr>
            <p:ph type="sldNum" sz="quarter" idx="4"/>
          </p:nvPr>
        </p:nvSpPr>
        <p:spPr/>
        <p:txBody>
          <a:bodyPr/>
          <a:lstStyle/>
          <a:p>
            <a:fld id="{69C126A4-BD19-47E2-8A0E-0DE1B9D8C925}" type="slidenum">
              <a:rPr lang="en-US" smtClean="0"/>
              <a:pPr/>
              <a:t>9</a:t>
            </a:fld>
            <a:endParaRPr lang="en-US"/>
          </a:p>
        </p:txBody>
      </p:sp>
    </p:spTree>
    <p:extLst>
      <p:ext uri="{BB962C8B-B14F-4D97-AF65-F5344CB8AC3E}">
        <p14:creationId xmlns:p14="http://schemas.microsoft.com/office/powerpoint/2010/main" val="3600686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9EEE6988-6CCC-46C9-ACA7-C3130CBB149B}"/>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a:bodyPr>
          <a:lstStyle/>
          <a:p>
            <a:r>
              <a:rPr lang="en-US">
                <a:latin typeface="+mn-lt"/>
              </a:rPr>
              <a:t>Observable Behaviors with Classroom Examples</a:t>
            </a:r>
          </a:p>
        </p:txBody>
      </p:sp>
      <p:sp>
        <p:nvSpPr>
          <p:cNvPr id="4" name="Content Placeholder 3"/>
          <p:cNvSpPr>
            <a:spLocks noGrp="1"/>
          </p:cNvSpPr>
          <p:nvPr>
            <p:ph idx="1"/>
          </p:nvPr>
        </p:nvSpPr>
        <p:spPr>
          <a:xfrm>
            <a:off x="6433457" y="904580"/>
            <a:ext cx="5143904" cy="4037534"/>
          </a:xfrm>
        </p:spPr>
        <p:txBody>
          <a:bodyPr>
            <a:noAutofit/>
          </a:bodyPr>
          <a:lstStyle/>
          <a:p>
            <a:pPr marL="457200" lvl="1" indent="-457200" fontAlgn="base">
              <a:lnSpc>
                <a:spcPct val="100000"/>
              </a:lnSpc>
              <a:spcBef>
                <a:spcPts val="1000"/>
              </a:spcBef>
              <a:spcAft>
                <a:spcPct val="0"/>
              </a:spcAft>
              <a:buClr>
                <a:srgbClr val="F16038"/>
              </a:buClr>
              <a:buFont typeface="Wingdings" panose="05000000000000000000" pitchFamily="2" charset="2"/>
              <a:buChar char="§"/>
              <a:defRPr/>
            </a:pPr>
            <a:r>
              <a:rPr lang="en-US"/>
              <a:t>Texas teachers developed classroom examples to help test administrators better understand the descriptions of student performance for each Observable Behavior.</a:t>
            </a:r>
          </a:p>
          <a:p>
            <a:pPr marL="457200" lvl="1" indent="-457200" fontAlgn="base">
              <a:lnSpc>
                <a:spcPct val="100000"/>
              </a:lnSpc>
              <a:spcBef>
                <a:spcPts val="1000"/>
              </a:spcBef>
              <a:spcAft>
                <a:spcPct val="0"/>
              </a:spcAft>
              <a:buClr>
                <a:srgbClr val="F16038"/>
              </a:buClr>
              <a:buFont typeface="Wingdings" panose="05000000000000000000" pitchFamily="2" charset="2"/>
              <a:buChar char="§"/>
              <a:defRPr/>
            </a:pPr>
            <a:r>
              <a:rPr lang="en-US"/>
              <a:t>Elementary and secondary examples describe one way that students could demonstrate each skill across the five levels of proficiency.</a:t>
            </a:r>
          </a:p>
        </p:txBody>
      </p:sp>
      <p:pic>
        <p:nvPicPr>
          <p:cNvPr id="5" name="Picture 4" descr="Image of Observable Behavior L8; an accessible version of the Observable Behaviors is available on the TELPAS Alternate webpage of the TEA website at&#10;https://tea.texas.gov/student.assessment/telpasalt/#Alt" title="Observable Behavior"/>
          <p:cNvPicPr>
            <a:picLocks noChangeAspect="1"/>
          </p:cNvPicPr>
          <p:nvPr/>
        </p:nvPicPr>
        <p:blipFill>
          <a:blip r:embed="rId3"/>
          <a:stretch>
            <a:fillRect/>
          </a:stretch>
        </p:blipFill>
        <p:spPr>
          <a:xfrm>
            <a:off x="489858" y="1560196"/>
            <a:ext cx="5686923" cy="2358503"/>
          </a:xfrm>
          <a:prstGeom prst="rect">
            <a:avLst/>
          </a:prstGeom>
        </p:spPr>
      </p:pic>
      <p:sp>
        <p:nvSpPr>
          <p:cNvPr id="6" name="Text Placeholder 8"/>
          <p:cNvSpPr txBox="1">
            <a:spLocks/>
          </p:cNvSpPr>
          <p:nvPr/>
        </p:nvSpPr>
        <p:spPr>
          <a:xfrm>
            <a:off x="656303" y="5225604"/>
            <a:ext cx="10635672" cy="652215"/>
          </a:xfrm>
          <a:prstGeom prst="rect">
            <a:avLst/>
          </a:prstGeom>
          <a:solidFill>
            <a:schemeClr val="accent2"/>
          </a:solidFill>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chemeClr val="bg1"/>
                </a:solidFill>
                <a:effectLst/>
                <a:uLnTx/>
                <a:uFillTx/>
                <a:ea typeface="Open Sans" panose="020B0606030504020204" pitchFamily="34" charset="0"/>
                <a:cs typeface="Open Sans" panose="020B0606030504020204" pitchFamily="34" charset="0"/>
              </a:rPr>
              <a:t>An accessible version</a:t>
            </a:r>
            <a:r>
              <a:rPr lang="en-US" sz="2000" b="1">
                <a:solidFill>
                  <a:schemeClr val="bg1"/>
                </a:solidFill>
                <a:ea typeface="Open Sans" panose="020B0606030504020204" pitchFamily="34" charset="0"/>
                <a:cs typeface="Open Sans" panose="020B0606030504020204" pitchFamily="34" charset="0"/>
              </a:rPr>
              <a:t> of the Observable Behaviors and classroom examples can be found on TEA’s </a:t>
            </a:r>
            <a:r>
              <a:rPr lang="en-US" sz="2000" b="1">
                <a:solidFill>
                  <a:schemeClr val="bg1"/>
                </a:solidFill>
                <a:ea typeface="Open Sans" panose="020B0606030504020204" pitchFamily="34" charset="0"/>
                <a:cs typeface="Open Sans" panose="020B0606030504020204" pitchFamily="34" charset="0"/>
                <a:hlinkClick r:id="rId4"/>
              </a:rPr>
              <a:t>TELPAS Alternate Resources</a:t>
            </a:r>
            <a:r>
              <a:rPr lang="en-US" sz="2000" b="1">
                <a:solidFill>
                  <a:schemeClr val="bg1"/>
                </a:solidFill>
                <a:ea typeface="Open Sans" panose="020B0606030504020204" pitchFamily="34" charset="0"/>
                <a:cs typeface="Open Sans" panose="020B0606030504020204" pitchFamily="34" charset="0"/>
              </a:rPr>
              <a:t> webpage.</a:t>
            </a:r>
            <a:endParaRPr lang="en-US" sz="2000" b="1" i="0" strike="noStrike" kern="1200" cap="none" spc="0" normalizeH="0" baseline="0" noProof="0">
              <a:ln>
                <a:noFill/>
              </a:ln>
              <a:solidFill>
                <a:schemeClr val="bg1"/>
              </a:solidFill>
              <a:effectLst/>
              <a:uLnTx/>
              <a:uFillTx/>
              <a:ea typeface="Open Sans" panose="020B0606030504020204" pitchFamily="34" charset="0"/>
              <a:cs typeface="Open Sans" panose="020B0606030504020204" pitchFamily="34" charset="0"/>
            </a:endParaRPr>
          </a:p>
        </p:txBody>
      </p:sp>
      <p:sp>
        <p:nvSpPr>
          <p:cNvPr id="8" name="Slide Number Placeholder 7">
            <a:extLst>
              <a:ext uri="{FF2B5EF4-FFF2-40B4-BE49-F238E27FC236}">
                <a16:creationId xmlns:a16="http://schemas.microsoft.com/office/drawing/2014/main" id="{4EEA434B-9693-41BD-999C-6D085FA6A7DD}"/>
              </a:ext>
            </a:extLst>
          </p:cNvPr>
          <p:cNvSpPr>
            <a:spLocks noGrp="1"/>
          </p:cNvSpPr>
          <p:nvPr>
            <p:ph type="sldNum" sz="quarter" idx="4"/>
          </p:nvPr>
        </p:nvSpPr>
        <p:spPr/>
        <p:txBody>
          <a:bodyPr/>
          <a:lstStyle/>
          <a:p>
            <a:fld id="{69C126A4-BD19-47E2-8A0E-0DE1B9D8C925}" type="slidenum">
              <a:rPr lang="en-US" dirty="0" smtClean="0"/>
              <a:pPr/>
              <a:t>90</a:t>
            </a:fld>
            <a:endParaRPr lang="en-US"/>
          </a:p>
        </p:txBody>
      </p:sp>
    </p:spTree>
    <p:extLst>
      <p:ext uri="{BB962C8B-B14F-4D97-AF65-F5344CB8AC3E}">
        <p14:creationId xmlns:p14="http://schemas.microsoft.com/office/powerpoint/2010/main" val="35148953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BD9003C-FEAE-4F50-AE43-CFD42882C8A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a:latin typeface="+mn-lt"/>
              </a:rPr>
              <a:t>Using the Classroom Examples</a:t>
            </a:r>
          </a:p>
        </p:txBody>
      </p:sp>
      <p:sp>
        <p:nvSpPr>
          <p:cNvPr id="4" name="Content Placeholder 3"/>
          <p:cNvSpPr>
            <a:spLocks noGrp="1"/>
          </p:cNvSpPr>
          <p:nvPr>
            <p:ph idx="1"/>
          </p:nvPr>
        </p:nvSpPr>
        <p:spPr>
          <a:xfrm>
            <a:off x="576353" y="904580"/>
            <a:ext cx="10623762" cy="4351338"/>
          </a:xfrm>
        </p:spPr>
        <p:txBody>
          <a:bodyPr>
            <a:normAutofit/>
          </a:bodyPr>
          <a:lstStyle/>
          <a:p>
            <a:pPr marL="457200" lvl="1" indent="-457200" fontAlgn="base">
              <a:lnSpc>
                <a:spcPct val="100000"/>
              </a:lnSpc>
              <a:spcBef>
                <a:spcPts val="1000"/>
              </a:spcBef>
              <a:spcAft>
                <a:spcPct val="0"/>
              </a:spcAft>
              <a:buClr>
                <a:srgbClr val="F16038"/>
              </a:buClr>
              <a:buFont typeface="Wingdings" panose="05000000000000000000" pitchFamily="2" charset="2"/>
              <a:buChar char="§"/>
              <a:defRPr/>
            </a:pPr>
            <a:r>
              <a:rPr lang="en-US"/>
              <a:t>The purpose of each example is to illustrate how a student could demonstrate the skill at each proficiency level.</a:t>
            </a:r>
          </a:p>
          <a:p>
            <a:pPr marL="457200" lvl="1" indent="-457200" fontAlgn="base">
              <a:lnSpc>
                <a:spcPct val="100000"/>
              </a:lnSpc>
              <a:spcBef>
                <a:spcPts val="1000"/>
              </a:spcBef>
              <a:spcAft>
                <a:spcPct val="0"/>
              </a:spcAft>
              <a:buClr>
                <a:srgbClr val="F16038"/>
              </a:buClr>
              <a:buFont typeface="Wingdings" panose="05000000000000000000" pitchFamily="2" charset="2"/>
              <a:buChar char="§"/>
              <a:defRPr/>
            </a:pPr>
            <a:r>
              <a:rPr lang="en-US"/>
              <a:t>There are many other classroom activities that could be used as examples for the Observable Behaviors.</a:t>
            </a:r>
          </a:p>
          <a:p>
            <a:pPr marL="457200" lvl="1" indent="-457200" fontAlgn="base">
              <a:lnSpc>
                <a:spcPct val="110000"/>
              </a:lnSpc>
              <a:spcBef>
                <a:spcPts val="1000"/>
              </a:spcBef>
              <a:spcAft>
                <a:spcPct val="0"/>
              </a:spcAft>
              <a:buClr>
                <a:srgbClr val="F16038"/>
              </a:buClr>
              <a:buFont typeface="Wingdings" panose="05000000000000000000" pitchFamily="2" charset="2"/>
              <a:buChar char="§"/>
              <a:defRPr/>
            </a:pPr>
            <a:r>
              <a:rPr lang="en-US"/>
              <a:t>These examples are not intended to be used as test questions or performance tasks for teachers to replicate, although using them for this purpose is acceptable if needed. </a:t>
            </a:r>
          </a:p>
          <a:p>
            <a:pPr marL="457200" lvl="1" indent="-457200" fontAlgn="base">
              <a:lnSpc>
                <a:spcPct val="120000"/>
              </a:lnSpc>
              <a:spcBef>
                <a:spcPts val="1000"/>
              </a:spcBef>
              <a:spcAft>
                <a:spcPct val="0"/>
              </a:spcAft>
              <a:buClr>
                <a:srgbClr val="F16038"/>
              </a:buClr>
              <a:buFont typeface="Wingdings" panose="05000000000000000000" pitchFamily="2" charset="2"/>
              <a:buChar char="§"/>
              <a:defRPr/>
            </a:pPr>
            <a:r>
              <a:rPr lang="en-US"/>
              <a:t>Teachers are encouraged to use their own activities in the regular classroom setting when determining a student’s ability to understand and use English.</a:t>
            </a:r>
          </a:p>
          <a:p>
            <a:endParaRPr lang="en-US"/>
          </a:p>
        </p:txBody>
      </p:sp>
      <p:sp>
        <p:nvSpPr>
          <p:cNvPr id="6" name="Slide Number Placeholder 5">
            <a:extLst>
              <a:ext uri="{FF2B5EF4-FFF2-40B4-BE49-F238E27FC236}">
                <a16:creationId xmlns:a16="http://schemas.microsoft.com/office/drawing/2014/main" id="{EB47C7C7-E3D8-41D0-B09D-14785FBBC595}"/>
              </a:ext>
            </a:extLst>
          </p:cNvPr>
          <p:cNvSpPr>
            <a:spLocks noGrp="1"/>
          </p:cNvSpPr>
          <p:nvPr>
            <p:ph type="sldNum" sz="quarter" idx="4"/>
          </p:nvPr>
        </p:nvSpPr>
        <p:spPr/>
        <p:txBody>
          <a:bodyPr/>
          <a:lstStyle/>
          <a:p>
            <a:fld id="{69C126A4-BD19-47E2-8A0E-0DE1B9D8C925}" type="slidenum">
              <a:rPr lang="en-US" smtClean="0"/>
              <a:pPr/>
              <a:t>91</a:t>
            </a:fld>
            <a:endParaRPr lang="en-US"/>
          </a:p>
        </p:txBody>
      </p:sp>
    </p:spTree>
    <p:extLst>
      <p:ext uri="{BB962C8B-B14F-4D97-AF65-F5344CB8AC3E}">
        <p14:creationId xmlns:p14="http://schemas.microsoft.com/office/powerpoint/2010/main" val="110062015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A0AF0-6B08-43DB-A139-CFA1EEC65B4F}"/>
              </a:ext>
            </a:extLst>
          </p:cNvPr>
          <p:cNvSpPr>
            <a:spLocks noGrp="1"/>
          </p:cNvSpPr>
          <p:nvPr>
            <p:ph type="title"/>
          </p:nvPr>
        </p:nvSpPr>
        <p:spPr>
          <a:xfrm>
            <a:off x="712380" y="428397"/>
            <a:ext cx="11121657" cy="751350"/>
          </a:xfrm>
        </p:spPr>
        <p:txBody>
          <a:bodyPr>
            <a:normAutofit/>
          </a:bodyPr>
          <a:lstStyle/>
          <a:p>
            <a:r>
              <a:rPr lang="en-US">
                <a:cs typeface="Calibri"/>
              </a:rPr>
              <a:t>TELPAS Alternate Administration Training </a:t>
            </a:r>
            <a:endParaRPr lang="en-US"/>
          </a:p>
        </p:txBody>
      </p:sp>
      <p:sp>
        <p:nvSpPr>
          <p:cNvPr id="3" name="Content Placeholder 2">
            <a:extLst>
              <a:ext uri="{FF2B5EF4-FFF2-40B4-BE49-F238E27FC236}">
                <a16:creationId xmlns:a16="http://schemas.microsoft.com/office/drawing/2014/main" id="{2B32C5E1-7698-436A-822D-A6DD8B494456}"/>
              </a:ext>
            </a:extLst>
          </p:cNvPr>
          <p:cNvSpPr>
            <a:spLocks noGrp="1"/>
          </p:cNvSpPr>
          <p:nvPr>
            <p:ph idx="1"/>
          </p:nvPr>
        </p:nvSpPr>
        <p:spPr/>
        <p:txBody>
          <a:bodyPr lIns="91440" tIns="45720" rIns="91440" bIns="45720" anchor="t"/>
          <a:lstStyle/>
          <a:p>
            <a:r>
              <a:rPr lang="en-US" sz="2400">
                <a:ea typeface="+mn-lt"/>
                <a:cs typeface="+mn-lt"/>
              </a:rPr>
              <a:t>As with TELPAS administration training, testing personnel are required to receive training at least once in test security and administration procedures and are responsible for complying with state assessment requirements. </a:t>
            </a:r>
          </a:p>
          <a:p>
            <a:r>
              <a:rPr lang="en-US" sz="2400">
                <a:ea typeface="+mn-lt"/>
                <a:cs typeface="+mn-lt"/>
              </a:rPr>
              <a:t>In addition, testing personnel must receive training at least once in testing policies and procedures specific to each administration and, if applicable, training related to security protocols for authorized viewing of state assessments. </a:t>
            </a:r>
          </a:p>
          <a:p>
            <a:pPr marL="0" indent="0">
              <a:buNone/>
            </a:pPr>
            <a:endParaRPr lang="en-US">
              <a:cs typeface="Calibri"/>
            </a:endParaRPr>
          </a:p>
        </p:txBody>
      </p:sp>
      <p:sp>
        <p:nvSpPr>
          <p:cNvPr id="6" name="Slide Number Placeholder 5">
            <a:extLst>
              <a:ext uri="{FF2B5EF4-FFF2-40B4-BE49-F238E27FC236}">
                <a16:creationId xmlns:a16="http://schemas.microsoft.com/office/drawing/2014/main" id="{69DA30A7-91AB-4CCF-B239-B3C489B49A73}"/>
              </a:ext>
            </a:extLst>
          </p:cNvPr>
          <p:cNvSpPr>
            <a:spLocks noGrp="1"/>
          </p:cNvSpPr>
          <p:nvPr>
            <p:ph type="sldNum" sz="quarter" idx="4"/>
          </p:nvPr>
        </p:nvSpPr>
        <p:spPr/>
        <p:txBody>
          <a:bodyPr/>
          <a:lstStyle/>
          <a:p>
            <a:fld id="{69C126A4-BD19-47E2-8A0E-0DE1B9D8C925}" type="slidenum">
              <a:rPr lang="en-US" smtClean="0"/>
              <a:pPr/>
              <a:t>92</a:t>
            </a:fld>
            <a:endParaRPr lang="en-US"/>
          </a:p>
        </p:txBody>
      </p:sp>
    </p:spTree>
    <p:extLst>
      <p:ext uri="{BB962C8B-B14F-4D97-AF65-F5344CB8AC3E}">
        <p14:creationId xmlns:p14="http://schemas.microsoft.com/office/powerpoint/2010/main" val="117114092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E8924-DCE3-4A25-BB70-D39E38B8A3E0}"/>
              </a:ext>
            </a:extLst>
          </p:cNvPr>
          <p:cNvSpPr>
            <a:spLocks noGrp="1"/>
          </p:cNvSpPr>
          <p:nvPr>
            <p:ph type="title"/>
          </p:nvPr>
        </p:nvSpPr>
        <p:spPr>
          <a:xfrm>
            <a:off x="364037" y="153230"/>
            <a:ext cx="11121657" cy="751350"/>
          </a:xfrm>
        </p:spPr>
        <p:txBody>
          <a:bodyPr/>
          <a:lstStyle/>
          <a:p>
            <a:r>
              <a:rPr lang="en-US">
                <a:latin typeface="+mn-lt"/>
              </a:rPr>
              <a:t>TELPAS Alternate Training</a:t>
            </a:r>
          </a:p>
        </p:txBody>
      </p:sp>
      <p:sp>
        <p:nvSpPr>
          <p:cNvPr id="4" name="Content Placeholder 3">
            <a:extLst>
              <a:ext uri="{FF2B5EF4-FFF2-40B4-BE49-F238E27FC236}">
                <a16:creationId xmlns:a16="http://schemas.microsoft.com/office/drawing/2014/main" id="{BCF8D2E7-22DB-470B-BB5A-9B5696B9BE1F}"/>
              </a:ext>
            </a:extLst>
          </p:cNvPr>
          <p:cNvSpPr>
            <a:spLocks noGrp="1"/>
          </p:cNvSpPr>
          <p:nvPr>
            <p:ph idx="1"/>
          </p:nvPr>
        </p:nvSpPr>
        <p:spPr>
          <a:xfrm>
            <a:off x="272143" y="904580"/>
            <a:ext cx="11681732" cy="575705"/>
          </a:xfrm>
        </p:spPr>
        <p:txBody>
          <a:bodyPr lIns="91440" tIns="45720" rIns="91440" bIns="45720" anchor="t">
            <a:normAutofit/>
          </a:bodyPr>
          <a:lstStyle/>
          <a:p>
            <a:pPr marL="0" lvl="1" indent="0" fontAlgn="base">
              <a:spcBef>
                <a:spcPts val="1000"/>
              </a:spcBef>
              <a:spcAft>
                <a:spcPct val="0"/>
              </a:spcAft>
              <a:buClr>
                <a:srgbClr val="F16038"/>
              </a:buClr>
              <a:buNone/>
              <a:defRPr/>
            </a:pPr>
            <a:r>
              <a:rPr lang="en-US" sz="2800"/>
              <a:t>There are two training options. </a:t>
            </a:r>
          </a:p>
          <a:p>
            <a:pPr marL="0" indent="0">
              <a:buClr>
                <a:schemeClr val="accent2">
                  <a:lumMod val="75000"/>
                </a:schemeClr>
              </a:buClr>
              <a:buNone/>
            </a:pPr>
            <a:endParaRPr lang="en-US"/>
          </a:p>
        </p:txBody>
      </p:sp>
      <p:sp>
        <p:nvSpPr>
          <p:cNvPr id="5" name="Slide Number Placeholder 4">
            <a:extLst>
              <a:ext uri="{FF2B5EF4-FFF2-40B4-BE49-F238E27FC236}">
                <a16:creationId xmlns:a16="http://schemas.microsoft.com/office/drawing/2014/main" id="{0428E81C-12E6-2729-DA56-473886693449}"/>
              </a:ext>
            </a:extLst>
          </p:cNvPr>
          <p:cNvSpPr>
            <a:spLocks noGrp="1"/>
          </p:cNvSpPr>
          <p:nvPr>
            <p:ph type="sldNum" sz="quarter" idx="4"/>
          </p:nvPr>
        </p:nvSpPr>
        <p:spPr/>
        <p:txBody>
          <a:bodyPr/>
          <a:lstStyle/>
          <a:p>
            <a:fld id="{69C126A4-BD19-47E2-8A0E-0DE1B9D8C925}" type="slidenum">
              <a:rPr lang="en-US" smtClean="0"/>
              <a:pPr/>
              <a:t>93</a:t>
            </a:fld>
            <a:endParaRPr lang="en-US"/>
          </a:p>
        </p:txBody>
      </p:sp>
      <p:sp>
        <p:nvSpPr>
          <p:cNvPr id="3" name="TextBox 2">
            <a:extLst>
              <a:ext uri="{FF2B5EF4-FFF2-40B4-BE49-F238E27FC236}">
                <a16:creationId xmlns:a16="http://schemas.microsoft.com/office/drawing/2014/main" id="{B89E56D2-70EB-A1E2-26E4-AAF8A0213883}"/>
              </a:ext>
            </a:extLst>
          </p:cNvPr>
          <p:cNvSpPr txBox="1"/>
          <p:nvPr/>
        </p:nvSpPr>
        <p:spPr>
          <a:xfrm>
            <a:off x="364037" y="4984996"/>
            <a:ext cx="10873053" cy="1015663"/>
          </a:xfrm>
          <a:prstGeom prst="rect">
            <a:avLst/>
          </a:prstGeom>
          <a:solidFill>
            <a:schemeClr val="accent2">
              <a:lumMod val="40000"/>
              <a:lumOff val="60000"/>
            </a:schemeClr>
          </a:solidFill>
        </p:spPr>
        <p:txBody>
          <a:bodyPr wrap="square" rtlCol="0">
            <a:spAutoFit/>
          </a:bodyPr>
          <a:lstStyle/>
          <a:p>
            <a:r>
              <a:rPr lang="en-US" sz="2000"/>
              <a:t>While training is not required, TEA highly recommends that test administrators rating students, especially if there are new test administrators or have never administered TELPAS Alternate. There is no calibration for TELPAS Alternate test administrators. </a:t>
            </a:r>
          </a:p>
        </p:txBody>
      </p:sp>
      <p:sp>
        <p:nvSpPr>
          <p:cNvPr id="6" name="TextBox 5">
            <a:extLst>
              <a:ext uri="{FF2B5EF4-FFF2-40B4-BE49-F238E27FC236}">
                <a16:creationId xmlns:a16="http://schemas.microsoft.com/office/drawing/2014/main" id="{94428FB8-30D9-9A69-C8B6-0750F067872C}"/>
              </a:ext>
            </a:extLst>
          </p:cNvPr>
          <p:cNvSpPr txBox="1"/>
          <p:nvPr/>
        </p:nvSpPr>
        <p:spPr>
          <a:xfrm>
            <a:off x="272143" y="1480285"/>
            <a:ext cx="5312226" cy="3436838"/>
          </a:xfrm>
          <a:prstGeom prst="rect">
            <a:avLst/>
          </a:prstGeom>
          <a:solidFill>
            <a:schemeClr val="accent1">
              <a:lumMod val="20000"/>
              <a:lumOff val="80000"/>
            </a:schemeClr>
          </a:solidFill>
        </p:spPr>
        <p:txBody>
          <a:bodyPr wrap="square" rtlCol="0">
            <a:spAutoFit/>
          </a:bodyPr>
          <a:lstStyle/>
          <a:p>
            <a:pPr marL="0" lvl="1" algn="ctr" fontAlgn="base">
              <a:spcBef>
                <a:spcPts val="1000"/>
              </a:spcBef>
              <a:spcAft>
                <a:spcPct val="0"/>
              </a:spcAft>
              <a:buClr>
                <a:schemeClr val="accent1"/>
              </a:buClr>
              <a:defRPr/>
            </a:pPr>
            <a:r>
              <a:rPr lang="en-US" sz="2400" b="1"/>
              <a:t>OPTION 1: </a:t>
            </a:r>
          </a:p>
          <a:p>
            <a:pPr marL="0" lvl="1" fontAlgn="base">
              <a:spcBef>
                <a:spcPts val="1000"/>
              </a:spcBef>
              <a:spcAft>
                <a:spcPct val="0"/>
              </a:spcAft>
              <a:buClr>
                <a:schemeClr val="accent1"/>
              </a:buClr>
              <a:defRPr/>
            </a:pPr>
            <a:r>
              <a:rPr lang="en-US" sz="2000"/>
              <a:t>TELPAS Alternate Training Courses in </a:t>
            </a:r>
            <a:r>
              <a:rPr lang="en-US" sz="2000">
                <a:hlinkClick r:id="rId3"/>
              </a:rPr>
              <a:t>LMS</a:t>
            </a:r>
            <a:endParaRPr lang="en-US" sz="2000"/>
          </a:p>
          <a:p>
            <a:pPr marL="342900" lvl="1" indent="-342900" fontAlgn="base">
              <a:spcBef>
                <a:spcPts val="1000"/>
              </a:spcBef>
              <a:spcAft>
                <a:spcPct val="0"/>
              </a:spcAft>
              <a:buClr>
                <a:schemeClr val="accent1"/>
              </a:buClr>
              <a:buFont typeface="Courier New" panose="02070309020205020404" pitchFamily="49" charset="0"/>
              <a:buChar char="o"/>
              <a:defRPr/>
            </a:pPr>
            <a:r>
              <a:rPr lang="en-US" sz="2000"/>
              <a:t>Part 1 includes 4 modules (one per language domain)</a:t>
            </a:r>
          </a:p>
          <a:p>
            <a:pPr marL="342900" lvl="1" indent="-342900" fontAlgn="base">
              <a:spcBef>
                <a:spcPts val="1000"/>
              </a:spcBef>
              <a:spcAft>
                <a:spcPct val="0"/>
              </a:spcAft>
              <a:buClr>
                <a:schemeClr val="accent1"/>
              </a:buClr>
              <a:buFont typeface="Courier New" panose="02070309020205020404" pitchFamily="49" charset="0"/>
              <a:buChar char="o"/>
              <a:defRPr/>
            </a:pPr>
            <a:r>
              <a:rPr lang="en-US" sz="2000"/>
              <a:t>Part 2 includes 4 modules (Introduction, Eligibility, Accessibility, and Test Administration)</a:t>
            </a:r>
          </a:p>
          <a:p>
            <a:pPr marL="342900" lvl="1" indent="-342900" fontAlgn="base">
              <a:spcBef>
                <a:spcPts val="1000"/>
              </a:spcBef>
              <a:spcAft>
                <a:spcPct val="0"/>
              </a:spcAft>
              <a:buClr>
                <a:schemeClr val="accent1"/>
              </a:buClr>
              <a:buFont typeface="Courier New" panose="02070309020205020404" pitchFamily="49" charset="0"/>
              <a:buChar char="o"/>
              <a:defRPr/>
            </a:pPr>
            <a:r>
              <a:rPr lang="en-US" sz="2000"/>
              <a:t>Educators will get CPE hours once both parts are completed. </a:t>
            </a:r>
            <a:endParaRPr lang="en-US" sz="2000">
              <a:cs typeface="Calibri"/>
            </a:endParaRPr>
          </a:p>
        </p:txBody>
      </p:sp>
      <p:sp>
        <p:nvSpPr>
          <p:cNvPr id="8" name="TextBox 7">
            <a:extLst>
              <a:ext uri="{FF2B5EF4-FFF2-40B4-BE49-F238E27FC236}">
                <a16:creationId xmlns:a16="http://schemas.microsoft.com/office/drawing/2014/main" id="{DA9AE61A-93D7-424F-F73F-FD862B351A62}"/>
              </a:ext>
            </a:extLst>
          </p:cNvPr>
          <p:cNvSpPr txBox="1"/>
          <p:nvPr/>
        </p:nvSpPr>
        <p:spPr>
          <a:xfrm>
            <a:off x="5924865" y="1430120"/>
            <a:ext cx="5312226" cy="3436838"/>
          </a:xfrm>
          <a:prstGeom prst="rect">
            <a:avLst/>
          </a:prstGeom>
          <a:solidFill>
            <a:schemeClr val="tx2">
              <a:lumMod val="20000"/>
              <a:lumOff val="80000"/>
            </a:schemeClr>
          </a:solidFill>
        </p:spPr>
        <p:txBody>
          <a:bodyPr wrap="square" rtlCol="0">
            <a:spAutoFit/>
          </a:bodyPr>
          <a:lstStyle/>
          <a:p>
            <a:pPr marL="0" lvl="1" algn="ctr" fontAlgn="base">
              <a:spcBef>
                <a:spcPts val="1000"/>
              </a:spcBef>
              <a:spcAft>
                <a:spcPct val="0"/>
              </a:spcAft>
              <a:buClr>
                <a:schemeClr val="accent1"/>
              </a:buClr>
              <a:defRPr/>
            </a:pPr>
            <a:r>
              <a:rPr lang="en-US" sz="2400" b="1"/>
              <a:t>OPTION 2: </a:t>
            </a:r>
          </a:p>
          <a:p>
            <a:pPr marL="0" lvl="1" fontAlgn="base">
              <a:spcBef>
                <a:spcPts val="1000"/>
              </a:spcBef>
              <a:spcAft>
                <a:spcPct val="0"/>
              </a:spcAft>
              <a:buClr>
                <a:schemeClr val="accent1"/>
              </a:buClr>
              <a:defRPr/>
            </a:pPr>
            <a:r>
              <a:rPr lang="en-US" sz="2000"/>
              <a:t>A series of training PowerPoints is also available on TEA’s </a:t>
            </a:r>
            <a:r>
              <a:rPr lang="en-US" sz="2000">
                <a:hlinkClick r:id="rId3"/>
              </a:rPr>
              <a:t>TELPAS Alternate Resources </a:t>
            </a:r>
            <a:r>
              <a:rPr lang="en-US" sz="2000"/>
              <a:t>webpage. </a:t>
            </a:r>
          </a:p>
          <a:p>
            <a:pPr marL="342900" lvl="1" indent="-342900" fontAlgn="base">
              <a:spcBef>
                <a:spcPts val="1000"/>
              </a:spcBef>
              <a:spcAft>
                <a:spcPct val="0"/>
              </a:spcAft>
              <a:buClr>
                <a:schemeClr val="accent1"/>
              </a:buClr>
              <a:buFont typeface="Courier New" panose="02070309020205020404" pitchFamily="49" charset="0"/>
              <a:buChar char="o"/>
              <a:defRPr/>
            </a:pPr>
            <a:r>
              <a:rPr lang="en-US" sz="2000"/>
              <a:t>There are domain-specific PPTs, eligibility requirements, and test administration info. </a:t>
            </a:r>
          </a:p>
          <a:p>
            <a:pPr marL="342900" lvl="1" indent="-342900" fontAlgn="base">
              <a:spcBef>
                <a:spcPts val="1000"/>
              </a:spcBef>
              <a:spcAft>
                <a:spcPct val="0"/>
              </a:spcAft>
              <a:buClr>
                <a:schemeClr val="accent1"/>
              </a:buClr>
              <a:buFont typeface="Courier New" panose="02070309020205020404" pitchFamily="49" charset="0"/>
              <a:buChar char="o"/>
              <a:defRPr/>
            </a:pPr>
            <a:r>
              <a:rPr lang="en-US" sz="2000"/>
              <a:t>Each PPT can be reviewed by in about 10–15 minutes. </a:t>
            </a:r>
          </a:p>
          <a:p>
            <a:pPr marL="342900" lvl="1" indent="-342900" fontAlgn="base">
              <a:spcBef>
                <a:spcPts val="1000"/>
              </a:spcBef>
              <a:spcAft>
                <a:spcPct val="0"/>
              </a:spcAft>
              <a:buClr>
                <a:schemeClr val="accent1"/>
              </a:buClr>
              <a:buFont typeface="Courier New" panose="02070309020205020404" pitchFamily="49" charset="0"/>
              <a:buChar char="o"/>
              <a:defRPr/>
            </a:pPr>
            <a:r>
              <a:rPr lang="en-US" sz="2000"/>
              <a:t>However, CPE hours are not earned for reviewing PPTs. </a:t>
            </a:r>
          </a:p>
        </p:txBody>
      </p:sp>
    </p:spTree>
    <p:extLst>
      <p:ext uri="{BB962C8B-B14F-4D97-AF65-F5344CB8AC3E}">
        <p14:creationId xmlns:p14="http://schemas.microsoft.com/office/powerpoint/2010/main" val="26325071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F5A0B-DF5F-415E-AEC6-81A5C5A041E2}"/>
              </a:ext>
            </a:extLst>
          </p:cNvPr>
          <p:cNvSpPr>
            <a:spLocks noGrp="1"/>
          </p:cNvSpPr>
          <p:nvPr>
            <p:ph type="title"/>
          </p:nvPr>
        </p:nvSpPr>
        <p:spPr/>
        <p:txBody>
          <a:bodyPr/>
          <a:lstStyle/>
          <a:p>
            <a:r>
              <a:rPr lang="en-US"/>
              <a:t>TELPAS Alternate Test Administrator Manual </a:t>
            </a:r>
          </a:p>
        </p:txBody>
      </p:sp>
      <p:sp>
        <p:nvSpPr>
          <p:cNvPr id="5" name="Text Placeholder 9">
            <a:extLst>
              <a:ext uri="{FF2B5EF4-FFF2-40B4-BE49-F238E27FC236}">
                <a16:creationId xmlns:a16="http://schemas.microsoft.com/office/drawing/2014/main" id="{6C448127-C374-4455-81D9-2290085D5679}"/>
              </a:ext>
            </a:extLst>
          </p:cNvPr>
          <p:cNvSpPr>
            <a:spLocks noGrp="1"/>
          </p:cNvSpPr>
          <p:nvPr>
            <p:ph idx="1"/>
          </p:nvPr>
        </p:nvSpPr>
        <p:spPr>
          <a:xfrm>
            <a:off x="458145" y="1379678"/>
            <a:ext cx="7979799" cy="4351338"/>
          </a:xfrm>
        </p:spPr>
        <p:txBody>
          <a:bodyPr>
            <a:normAutofit/>
          </a:bodyPr>
          <a:lstStyle/>
          <a:p>
            <a:pPr marL="457200" indent="-457200">
              <a:buClr>
                <a:schemeClr val="accent2"/>
              </a:buClr>
              <a:buFont typeface="Wingdings" panose="05000000000000000000" pitchFamily="2" charset="2"/>
              <a:buChar char="§"/>
            </a:pPr>
            <a:r>
              <a:rPr lang="en-US">
                <a:ea typeface="Open Sans Semibold" panose="020B0706030804020204" pitchFamily="34" charset="0"/>
                <a:cs typeface="Open Sans Semibold" panose="020B0706030804020204" pitchFamily="34" charset="0"/>
              </a:rPr>
              <a:t>Manuals </a:t>
            </a:r>
          </a:p>
          <a:p>
            <a:pPr marL="1143000" lvl="1" indent="-457200">
              <a:buClr>
                <a:schemeClr val="accent1"/>
              </a:buClr>
              <a:buFont typeface="Arial" panose="020B0604020202020204" pitchFamily="34" charset="0"/>
              <a:buChar char="•"/>
            </a:pPr>
            <a:r>
              <a:rPr lang="en-US">
                <a:ea typeface="Open Sans Semibold" panose="020B0706030804020204" pitchFamily="34" charset="0"/>
                <a:cs typeface="Open Sans Semibold" panose="020B0706030804020204" pitchFamily="34" charset="0"/>
              </a:rPr>
              <a:t>available online only </a:t>
            </a:r>
          </a:p>
          <a:p>
            <a:pPr marL="1143000" lvl="1" indent="-457200">
              <a:buClr>
                <a:schemeClr val="accent1"/>
              </a:buClr>
              <a:buFont typeface="Arial" panose="020B0604020202020204" pitchFamily="34" charset="0"/>
              <a:buChar char="•"/>
            </a:pPr>
            <a:r>
              <a:rPr lang="en-US">
                <a:ea typeface="Open Sans Semibold" panose="020B0706030804020204" pitchFamily="34" charset="0"/>
                <a:cs typeface="Open Sans Semibold" panose="020B0706030804020204" pitchFamily="34" charset="0"/>
              </a:rPr>
              <a:t>not shipped to districts</a:t>
            </a:r>
          </a:p>
          <a:p>
            <a:pPr marL="457200" indent="-457200">
              <a:buClr>
                <a:schemeClr val="accent2"/>
              </a:buClr>
              <a:buFont typeface="Wingdings" panose="05000000000000000000" pitchFamily="2" charset="2"/>
              <a:buChar char="§"/>
            </a:pPr>
            <a:r>
              <a:rPr lang="en-US">
                <a:ea typeface="Open Sans Semibold" panose="020B0706030804020204" pitchFamily="34" charset="0"/>
                <a:cs typeface="Open Sans Semibold" panose="020B0706030804020204" pitchFamily="34" charset="0"/>
              </a:rPr>
              <a:t>Observable Behaviors shipped to districts</a:t>
            </a:r>
          </a:p>
          <a:p>
            <a:pPr marL="1143000" lvl="1" indent="-457200">
              <a:buClr>
                <a:schemeClr val="accent1"/>
              </a:buClr>
              <a:buFont typeface="Arial" panose="020B0604020202020204" pitchFamily="34" charset="0"/>
              <a:buChar char="•"/>
            </a:pPr>
            <a:r>
              <a:rPr lang="en-US">
                <a:ea typeface="Open Sans Semibold" panose="020B0706030804020204" pitchFamily="34" charset="0"/>
                <a:cs typeface="Open Sans Semibold" panose="020B0706030804020204" pitchFamily="34" charset="0"/>
              </a:rPr>
              <a:t>Based on registration counts + 10% overage</a:t>
            </a:r>
          </a:p>
          <a:p>
            <a:pPr marL="1143000" lvl="1" indent="-457200">
              <a:buClr>
                <a:schemeClr val="accent1"/>
              </a:buClr>
              <a:buFont typeface="Arial" panose="020B0604020202020204" pitchFamily="34" charset="0"/>
              <a:buChar char="•"/>
            </a:pPr>
            <a:r>
              <a:rPr lang="en-US">
                <a:ea typeface="Open Sans Semibold" panose="020B0706030804020204" pitchFamily="34" charset="0"/>
                <a:cs typeface="Open Sans Semibold" panose="020B0706030804020204" pitchFamily="34" charset="0"/>
              </a:rPr>
              <a:t>Observable Behaviors will be packed in 3’s </a:t>
            </a:r>
          </a:p>
          <a:p>
            <a:pPr marL="1143000" lvl="1" indent="-457200">
              <a:buClr>
                <a:schemeClr val="accent1"/>
              </a:buClr>
              <a:buFont typeface="Arial" panose="020B0604020202020204" pitchFamily="34" charset="0"/>
              <a:buChar char="•"/>
            </a:pPr>
            <a:r>
              <a:rPr lang="en-US">
                <a:ea typeface="Open Sans Semibold" panose="020B0706030804020204" pitchFamily="34" charset="0"/>
                <a:cs typeface="Open Sans Semibold" panose="020B0706030804020204" pitchFamily="34" charset="0"/>
              </a:rPr>
              <a:t>Districts are not able to place additional order</a:t>
            </a:r>
          </a:p>
          <a:p>
            <a:pPr marL="1143000" lvl="1" indent="-457200">
              <a:buClr>
                <a:schemeClr val="accent1"/>
              </a:buClr>
              <a:buFont typeface="Arial" panose="020B0604020202020204" pitchFamily="34" charset="0"/>
              <a:buChar char="•"/>
            </a:pPr>
            <a:r>
              <a:rPr lang="en-US">
                <a:ea typeface="Open Sans Semibold" panose="020B0706030804020204" pitchFamily="34" charset="0"/>
                <a:cs typeface="Open Sans Semibold" panose="020B0706030804020204" pitchFamily="34" charset="0"/>
              </a:rPr>
              <a:t>Observable Behaviors PDF available online for printing</a:t>
            </a:r>
          </a:p>
        </p:txBody>
      </p:sp>
      <p:pic>
        <p:nvPicPr>
          <p:cNvPr id="6" name="Picture 5" descr="Screenshot of the TELPAS Alternate test administrator manual.">
            <a:extLst>
              <a:ext uri="{FF2B5EF4-FFF2-40B4-BE49-F238E27FC236}">
                <a16:creationId xmlns:a16="http://schemas.microsoft.com/office/drawing/2014/main" id="{16B1959B-FFC8-4F9D-B840-585DDE3C2D4C}"/>
              </a:ext>
            </a:extLst>
          </p:cNvPr>
          <p:cNvPicPr>
            <a:picLocks noChangeAspect="1"/>
          </p:cNvPicPr>
          <p:nvPr/>
        </p:nvPicPr>
        <p:blipFill>
          <a:blip r:embed="rId2"/>
          <a:stretch>
            <a:fillRect/>
          </a:stretch>
        </p:blipFill>
        <p:spPr>
          <a:xfrm>
            <a:off x="8144617" y="1714806"/>
            <a:ext cx="2674392" cy="3428387"/>
          </a:xfrm>
          <a:prstGeom prst="rect">
            <a:avLst/>
          </a:prstGeom>
          <a:solidFill>
            <a:schemeClr val="bg1">
              <a:lumMod val="85000"/>
            </a:schemeClr>
          </a:solidFill>
          <a:ln>
            <a:solidFill>
              <a:schemeClr val="bg1">
                <a:lumMod val="85000"/>
              </a:schemeClr>
            </a:solidFill>
          </a:ln>
        </p:spPr>
      </p:pic>
      <p:sp>
        <p:nvSpPr>
          <p:cNvPr id="8" name="Slide Number Placeholder 7">
            <a:extLst>
              <a:ext uri="{FF2B5EF4-FFF2-40B4-BE49-F238E27FC236}">
                <a16:creationId xmlns:a16="http://schemas.microsoft.com/office/drawing/2014/main" id="{69E3FF9E-EB11-4686-9383-33F2B799B370}"/>
              </a:ext>
            </a:extLst>
          </p:cNvPr>
          <p:cNvSpPr>
            <a:spLocks noGrp="1"/>
          </p:cNvSpPr>
          <p:nvPr>
            <p:ph type="sldNum" sz="quarter" idx="4"/>
          </p:nvPr>
        </p:nvSpPr>
        <p:spPr/>
        <p:txBody>
          <a:bodyPr/>
          <a:lstStyle/>
          <a:p>
            <a:fld id="{69C126A4-BD19-47E2-8A0E-0DE1B9D8C925}" type="slidenum">
              <a:rPr lang="en-US" smtClean="0"/>
              <a:pPr/>
              <a:t>94</a:t>
            </a:fld>
            <a:endParaRPr lang="en-US"/>
          </a:p>
        </p:txBody>
      </p:sp>
    </p:spTree>
    <p:extLst>
      <p:ext uri="{BB962C8B-B14F-4D97-AF65-F5344CB8AC3E}">
        <p14:creationId xmlns:p14="http://schemas.microsoft.com/office/powerpoint/2010/main" val="21898510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099B8-7EDB-9AFF-10CB-AA8C435E9BC2}"/>
              </a:ext>
            </a:extLst>
          </p:cNvPr>
          <p:cNvSpPr>
            <a:spLocks noGrp="1"/>
          </p:cNvSpPr>
          <p:nvPr>
            <p:ph type="title"/>
          </p:nvPr>
        </p:nvSpPr>
        <p:spPr/>
        <p:txBody>
          <a:bodyPr/>
          <a:lstStyle/>
          <a:p>
            <a:r>
              <a:rPr lang="en-US"/>
              <a:t>TELPAS Alternate Ratings in DEI</a:t>
            </a:r>
          </a:p>
        </p:txBody>
      </p:sp>
      <p:sp>
        <p:nvSpPr>
          <p:cNvPr id="3" name="Content Placeholder 2">
            <a:extLst>
              <a:ext uri="{FF2B5EF4-FFF2-40B4-BE49-F238E27FC236}">
                <a16:creationId xmlns:a16="http://schemas.microsoft.com/office/drawing/2014/main" id="{F6E45E0C-1559-43BF-D840-B2D17FA9885E}"/>
              </a:ext>
            </a:extLst>
          </p:cNvPr>
          <p:cNvSpPr>
            <a:spLocks noGrp="1"/>
          </p:cNvSpPr>
          <p:nvPr>
            <p:ph idx="1"/>
          </p:nvPr>
        </p:nvSpPr>
        <p:spPr>
          <a:xfrm>
            <a:off x="626116" y="1078708"/>
            <a:ext cx="5307420" cy="4351338"/>
          </a:xfrm>
        </p:spPr>
        <p:txBody>
          <a:bodyPr lIns="91440" tIns="45720" rIns="91440" bIns="45720" anchor="t"/>
          <a:lstStyle/>
          <a:p>
            <a:r>
              <a:rPr lang="en-US" sz="2400"/>
              <a:t>TELPAS Alternate ratings are processed in DEI by 3/29, 11:59 p.m. (CT). </a:t>
            </a:r>
            <a:endParaRPr lang="en-US" sz="2400">
              <a:cs typeface="Calibri"/>
            </a:endParaRPr>
          </a:p>
          <a:p>
            <a:r>
              <a:rPr lang="en-US" sz="2400"/>
              <a:t>If a student’s test is not available in DEI to enter ratings, verify that Emergent Bilingual Indicator has been marked with “1” and the Alternate Student Flag for TELPAS Alternate has been marked with “Yes” for the student.</a:t>
            </a:r>
            <a:endParaRPr lang="en-US" sz="2400">
              <a:cs typeface="Calibri"/>
            </a:endParaRPr>
          </a:p>
          <a:p>
            <a:r>
              <a:rPr lang="en-US" sz="2400">
                <a:cs typeface="Calibri"/>
              </a:rPr>
              <a:t>Ratings for all 40 Observable Behaviors (10 per each language domain) must be entered in DEI in order for the ratings to be submitted. </a:t>
            </a:r>
            <a:endParaRPr lang="en-US" sz="2400">
              <a:ea typeface="Calibri"/>
              <a:cs typeface="Calibri"/>
            </a:endParaRPr>
          </a:p>
        </p:txBody>
      </p:sp>
      <p:sp>
        <p:nvSpPr>
          <p:cNvPr id="4" name="Slide Number Placeholder 3">
            <a:extLst>
              <a:ext uri="{FF2B5EF4-FFF2-40B4-BE49-F238E27FC236}">
                <a16:creationId xmlns:a16="http://schemas.microsoft.com/office/drawing/2014/main" id="{5F7AA1A1-9390-6C97-E820-1E2BBD23064B}"/>
              </a:ext>
            </a:extLst>
          </p:cNvPr>
          <p:cNvSpPr>
            <a:spLocks noGrp="1"/>
          </p:cNvSpPr>
          <p:nvPr>
            <p:ph type="sldNum" sz="quarter" idx="4"/>
          </p:nvPr>
        </p:nvSpPr>
        <p:spPr/>
        <p:txBody>
          <a:bodyPr/>
          <a:lstStyle/>
          <a:p>
            <a:fld id="{69C126A4-BD19-47E2-8A0E-0DE1B9D8C925}" type="slidenum">
              <a:rPr lang="en-US" smtClean="0"/>
              <a:pPr/>
              <a:t>95</a:t>
            </a:fld>
            <a:endParaRPr lang="en-US"/>
          </a:p>
        </p:txBody>
      </p:sp>
      <p:pic>
        <p:nvPicPr>
          <p:cNvPr id="5" name="Picture 4">
            <a:extLst>
              <a:ext uri="{FF2B5EF4-FFF2-40B4-BE49-F238E27FC236}">
                <a16:creationId xmlns:a16="http://schemas.microsoft.com/office/drawing/2014/main" id="{8264357E-E164-AD92-DC2C-5B7165D53875}"/>
              </a:ext>
            </a:extLst>
          </p:cNvPr>
          <p:cNvPicPr>
            <a:picLocks noChangeAspect="1"/>
          </p:cNvPicPr>
          <p:nvPr/>
        </p:nvPicPr>
        <p:blipFill rotWithShape="1">
          <a:blip r:embed="rId2"/>
          <a:srcRect l="2555" t="43684" r="70126" b="38842"/>
          <a:stretch/>
        </p:blipFill>
        <p:spPr bwMode="auto">
          <a:xfrm>
            <a:off x="6172201" y="4275953"/>
            <a:ext cx="5203368" cy="1774265"/>
          </a:xfrm>
          <a:prstGeom prst="rect">
            <a:avLst/>
          </a:prstGeom>
          <a:ln>
            <a:noFill/>
          </a:ln>
          <a:extLst>
            <a:ext uri="{53640926-AAD7-44D8-BBD7-CCE9431645EC}">
              <a14:shadowObscured xmlns:a14="http://schemas.microsoft.com/office/drawing/2010/main"/>
            </a:ext>
          </a:extLst>
        </p:spPr>
      </p:pic>
      <p:pic>
        <p:nvPicPr>
          <p:cNvPr id="7" name="Picture 6" descr="Graphical user interface, text, application&#10;&#10;Description automatically generated">
            <a:extLst>
              <a:ext uri="{FF2B5EF4-FFF2-40B4-BE49-F238E27FC236}">
                <a16:creationId xmlns:a16="http://schemas.microsoft.com/office/drawing/2014/main" id="{0D7A5E98-9813-3967-7213-DF92826251E2}"/>
              </a:ext>
            </a:extLst>
          </p:cNvPr>
          <p:cNvPicPr>
            <a:picLocks noChangeAspect="1"/>
          </p:cNvPicPr>
          <p:nvPr/>
        </p:nvPicPr>
        <p:blipFill rotWithShape="1">
          <a:blip r:embed="rId3"/>
          <a:srcRect l="4060" t="20704" r="27991" b="32763"/>
          <a:stretch/>
        </p:blipFill>
        <p:spPr bwMode="auto">
          <a:xfrm>
            <a:off x="6172201" y="1377497"/>
            <a:ext cx="5526593" cy="2487722"/>
          </a:xfrm>
          <a:prstGeom prst="rect">
            <a:avLst/>
          </a:prstGeom>
          <a:ln>
            <a:noFill/>
          </a:ln>
          <a:extLst>
            <a:ext uri="{53640926-AAD7-44D8-BBD7-CCE9431645EC}">
              <a14:shadowObscured xmlns:a14="http://schemas.microsoft.com/office/drawing/2010/main"/>
            </a:ext>
          </a:extLst>
        </p:spPr>
      </p:pic>
      <p:sp>
        <p:nvSpPr>
          <p:cNvPr id="8" name="Rectangle 7">
            <a:extLst>
              <a:ext uri="{FF2B5EF4-FFF2-40B4-BE49-F238E27FC236}">
                <a16:creationId xmlns:a16="http://schemas.microsoft.com/office/drawing/2014/main" id="{5F375D94-C559-3321-03C1-5E7FE87DD33E}"/>
              </a:ext>
            </a:extLst>
          </p:cNvPr>
          <p:cNvSpPr/>
          <p:nvPr/>
        </p:nvSpPr>
        <p:spPr>
          <a:xfrm>
            <a:off x="6172201" y="1850571"/>
            <a:ext cx="5526593" cy="870858"/>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88945F9-5EEC-42FF-92D9-25D0D6D40DE4}"/>
              </a:ext>
            </a:extLst>
          </p:cNvPr>
          <p:cNvSpPr/>
          <p:nvPr/>
        </p:nvSpPr>
        <p:spPr>
          <a:xfrm>
            <a:off x="6172201" y="4842713"/>
            <a:ext cx="5526593" cy="1085246"/>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705809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6B9EF-31F1-EDF4-90DE-14DE448F469D}"/>
              </a:ext>
            </a:extLst>
          </p:cNvPr>
          <p:cNvSpPr>
            <a:spLocks noGrp="1"/>
          </p:cNvSpPr>
          <p:nvPr>
            <p:ph type="title"/>
          </p:nvPr>
        </p:nvSpPr>
        <p:spPr/>
        <p:txBody>
          <a:bodyPr/>
          <a:lstStyle/>
          <a:p>
            <a:r>
              <a:rPr lang="en-US"/>
              <a:t>TELPAS Alternate Score Codes in TIDE</a:t>
            </a:r>
          </a:p>
        </p:txBody>
      </p:sp>
      <p:sp>
        <p:nvSpPr>
          <p:cNvPr id="4" name="Slide Number Placeholder 3">
            <a:extLst>
              <a:ext uri="{FF2B5EF4-FFF2-40B4-BE49-F238E27FC236}">
                <a16:creationId xmlns:a16="http://schemas.microsoft.com/office/drawing/2014/main" id="{F41E1A38-86A1-9F9D-63AD-562648B84907}"/>
              </a:ext>
            </a:extLst>
          </p:cNvPr>
          <p:cNvSpPr>
            <a:spLocks noGrp="1"/>
          </p:cNvSpPr>
          <p:nvPr>
            <p:ph type="sldNum" sz="quarter" idx="4"/>
          </p:nvPr>
        </p:nvSpPr>
        <p:spPr/>
        <p:txBody>
          <a:bodyPr/>
          <a:lstStyle/>
          <a:p>
            <a:fld id="{69C126A4-BD19-47E2-8A0E-0DE1B9D8C925}" type="slidenum">
              <a:rPr lang="en-US" smtClean="0"/>
              <a:pPr/>
              <a:t>96</a:t>
            </a:fld>
            <a:endParaRPr lang="en-US"/>
          </a:p>
        </p:txBody>
      </p:sp>
      <p:graphicFrame>
        <p:nvGraphicFramePr>
          <p:cNvPr id="5" name="Table 9">
            <a:extLst>
              <a:ext uri="{FF2B5EF4-FFF2-40B4-BE49-F238E27FC236}">
                <a16:creationId xmlns:a16="http://schemas.microsoft.com/office/drawing/2014/main" id="{3FF53643-8DE8-A1C2-457A-DD41BB6D8ED8}"/>
              </a:ext>
            </a:extLst>
          </p:cNvPr>
          <p:cNvGraphicFramePr>
            <a:graphicFrameLocks noGrp="1"/>
          </p:cNvGraphicFramePr>
          <p:nvPr>
            <p:extLst>
              <p:ext uri="{D42A27DB-BD31-4B8C-83A1-F6EECF244321}">
                <p14:modId xmlns:p14="http://schemas.microsoft.com/office/powerpoint/2010/main" val="3695116682"/>
              </p:ext>
            </p:extLst>
          </p:nvPr>
        </p:nvGraphicFramePr>
        <p:xfrm>
          <a:off x="535172" y="919161"/>
          <a:ext cx="11121655" cy="4503483"/>
        </p:xfrm>
        <a:graphic>
          <a:graphicData uri="http://schemas.openxmlformats.org/drawingml/2006/table">
            <a:tbl>
              <a:tblPr firstRow="1" bandRow="1">
                <a:tableStyleId>{5C22544A-7EE6-4342-B048-85BDC9FD1C3A}</a:tableStyleId>
              </a:tblPr>
              <a:tblGrid>
                <a:gridCol w="857555">
                  <a:extLst>
                    <a:ext uri="{9D8B030D-6E8A-4147-A177-3AD203B41FA5}">
                      <a16:colId xmlns:a16="http://schemas.microsoft.com/office/drawing/2014/main" val="1214652013"/>
                    </a:ext>
                  </a:extLst>
                </a:gridCol>
                <a:gridCol w="1627244">
                  <a:extLst>
                    <a:ext uri="{9D8B030D-6E8A-4147-A177-3AD203B41FA5}">
                      <a16:colId xmlns:a16="http://schemas.microsoft.com/office/drawing/2014/main" val="2986218920"/>
                    </a:ext>
                  </a:extLst>
                </a:gridCol>
                <a:gridCol w="4318428">
                  <a:extLst>
                    <a:ext uri="{9D8B030D-6E8A-4147-A177-3AD203B41FA5}">
                      <a16:colId xmlns:a16="http://schemas.microsoft.com/office/drawing/2014/main" val="3366407707"/>
                    </a:ext>
                  </a:extLst>
                </a:gridCol>
                <a:gridCol w="4318428">
                  <a:extLst>
                    <a:ext uri="{9D8B030D-6E8A-4147-A177-3AD203B41FA5}">
                      <a16:colId xmlns:a16="http://schemas.microsoft.com/office/drawing/2014/main" val="1959654925"/>
                    </a:ext>
                  </a:extLst>
                </a:gridCol>
              </a:tblGrid>
              <a:tr h="392965">
                <a:tc gridSpan="4">
                  <a:txBody>
                    <a:bodyPr/>
                    <a:lstStyle/>
                    <a:p>
                      <a:r>
                        <a:rPr lang="en-US" sz="2000"/>
                        <a:t>Score Codes for TELPAS Alternate</a:t>
                      </a:r>
                    </a:p>
                  </a:txBody>
                  <a:tcPr/>
                </a:tc>
                <a:tc hMerge="1">
                  <a:txBody>
                    <a:bodyPr/>
                    <a:lstStyle/>
                    <a:p>
                      <a:endParaRPr lang="en-US"/>
                    </a:p>
                  </a:txBody>
                  <a:tcPr/>
                </a:tc>
                <a:tc hMerge="1">
                  <a:txBody>
                    <a:bodyPr/>
                    <a:lstStyle/>
                    <a:p>
                      <a:endParaRPr lang="en-US"/>
                    </a:p>
                  </a:txBody>
                  <a:tcPr/>
                </a:tc>
                <a:tc hMerge="1">
                  <a:txBody>
                    <a:bodyPr/>
                    <a:lstStyle/>
                    <a:p>
                      <a:endParaRPr lang="en-US" sz="2000"/>
                    </a:p>
                  </a:txBody>
                  <a:tcPr/>
                </a:tc>
                <a:extLst>
                  <a:ext uri="{0D108BD9-81ED-4DB2-BD59-A6C34878D82A}">
                    <a16:rowId xmlns:a16="http://schemas.microsoft.com/office/drawing/2014/main" val="3033060400"/>
                  </a:ext>
                </a:extLst>
              </a:tr>
              <a:tr h="1178896">
                <a:tc>
                  <a:txBody>
                    <a:bodyPr/>
                    <a:lstStyle/>
                    <a:p>
                      <a:pPr algn="ctr"/>
                      <a:r>
                        <a:rPr lang="en-US" sz="1800"/>
                        <a:t>E</a:t>
                      </a:r>
                    </a:p>
                  </a:txBody>
                  <a:tcPr/>
                </a:tc>
                <a:tc>
                  <a:txBody>
                    <a:bodyPr/>
                    <a:lstStyle/>
                    <a:p>
                      <a:r>
                        <a:rPr lang="en-US" sz="1800"/>
                        <a:t>Extenuating Circumstances</a:t>
                      </a:r>
                    </a:p>
                  </a:txBody>
                  <a:tcPr/>
                </a:tc>
                <a:tc>
                  <a:txBody>
                    <a:bodyPr/>
                    <a:lstStyle/>
                    <a:p>
                      <a:r>
                        <a:rPr kumimoji="0" lang="en-US" sz="1800" b="0" i="0" u="none" strike="noStrike" kern="1200" cap="none" spc="0" normalizeH="0" baseline="0" noProof="0">
                          <a:ln>
                            <a:noFill/>
                          </a:ln>
                          <a:effectLst/>
                          <a:uLnTx/>
                          <a:uFillTx/>
                          <a:latin typeface="+mn-lt"/>
                          <a:ea typeface="+mn-ea"/>
                          <a:cs typeface="+mn-cs"/>
                        </a:rPr>
                        <a:t>An eligible student cannot be rated in all 40 Observable Behaviors due to extenuating circumstances.</a:t>
                      </a:r>
                      <a:r>
                        <a:rPr lang="en-US" sz="1800" b="0" i="0" u="none" strike="noStrike" kern="1200" cap="none" spc="0" normalizeH="0" baseline="0" noProof="0">
                          <a:ln>
                            <a:noFill/>
                          </a:ln>
                          <a:effectLst/>
                          <a:uLnTx/>
                          <a:uFillTx/>
                          <a:latin typeface="+mn-lt"/>
                          <a:ea typeface="+mn-ea"/>
                          <a:cs typeface="+mn-cs"/>
                        </a:rPr>
                        <a:t> </a:t>
                      </a:r>
                      <a:endParaRPr kumimoji="0" lang="en-US" sz="1800" b="0" i="0" u="none" strike="noStrike" kern="1200" cap="none" spc="0" normalizeH="0" baseline="0" noProof="0">
                        <a:ln>
                          <a:noFill/>
                        </a:ln>
                        <a:solidFill>
                          <a:prstClr val="black"/>
                        </a:solidFill>
                        <a:effectLst/>
                        <a:uLnTx/>
                        <a:uFillTx/>
                        <a:latin typeface="+mn-lt"/>
                        <a:ea typeface="+mn-ea"/>
                        <a:cs typeface="+mn-cs"/>
                      </a:endParaRPr>
                    </a:p>
                  </a:txBody>
                  <a:tcPr/>
                </a:tc>
                <a:tc>
                  <a:txBody>
                    <a:bodyPr/>
                    <a:lstStyle/>
                    <a:p>
                      <a:r>
                        <a:rPr kumimoji="0" lang="en-US" sz="1800" b="0" i="0" u="none" strike="noStrike" kern="1200" cap="none" spc="0" normalizeH="0" baseline="0" noProof="0">
                          <a:ln>
                            <a:noFill/>
                          </a:ln>
                          <a:effectLst/>
                          <a:uLnTx/>
                          <a:uFillTx/>
                          <a:latin typeface="+mn-lt"/>
                          <a:ea typeface="+mn-ea"/>
                          <a:cs typeface="+mn-cs"/>
                        </a:rPr>
                        <a:t>Due to the 6-week testing window, this score code should be rarely used as teachers must provide multiple opportunities throughout the assessment window for students to demonstrate their </a:t>
                      </a:r>
                      <a:r>
                        <a:rPr lang="en-US" sz="1800" b="0" i="0" u="none" strike="noStrike" kern="1200" cap="none" spc="0" normalizeH="0" baseline="0" noProof="0">
                          <a:ln>
                            <a:noFill/>
                          </a:ln>
                          <a:effectLst/>
                          <a:uLnTx/>
                          <a:uFillTx/>
                          <a:latin typeface="+mn-lt"/>
                          <a:ea typeface="+mn-ea"/>
                          <a:cs typeface="+mn-cs"/>
                        </a:rPr>
                        <a:t>ELP</a:t>
                      </a:r>
                      <a:r>
                        <a:rPr kumimoji="0" lang="en-US" sz="1800" b="0" i="0" u="none" strike="noStrike" kern="1200" cap="none" spc="0" normalizeH="0" baseline="0" noProof="0">
                          <a:ln>
                            <a:noFill/>
                          </a:ln>
                          <a:effectLst/>
                          <a:uLnTx/>
                          <a:uFillTx/>
                          <a:latin typeface="+mn-lt"/>
                          <a:ea typeface="+mn-ea"/>
                          <a:cs typeface="+mn-cs"/>
                        </a:rPr>
                        <a:t>.</a:t>
                      </a:r>
                      <a:r>
                        <a:rPr lang="en-US" sz="1800" b="0" i="0" u="none" strike="noStrike" kern="1200" cap="none" spc="0" normalizeH="0" baseline="0" noProof="0">
                          <a:ln>
                            <a:noFill/>
                          </a:ln>
                          <a:effectLst/>
                          <a:uLnTx/>
                          <a:uFillTx/>
                          <a:latin typeface="+mn-lt"/>
                          <a:ea typeface="+mn-ea"/>
                          <a:cs typeface="+mn-cs"/>
                        </a:rPr>
                        <a:t> </a:t>
                      </a:r>
                      <a:endParaRPr kumimoji="0" lang="en-US" sz="1800" b="0" i="0" u="none" strike="noStrike" kern="1200" cap="none" spc="0" normalizeH="0" baseline="0" noProof="0">
                        <a:ln>
                          <a:noFill/>
                        </a:ln>
                        <a:solidFill>
                          <a:prstClr val="black"/>
                        </a:solidFill>
                        <a:effectLst/>
                        <a:uLnTx/>
                        <a:uFillTx/>
                        <a:latin typeface="+mn-lt"/>
                        <a:ea typeface="+mn-ea"/>
                        <a:cs typeface="+mn-cs"/>
                      </a:endParaRPr>
                    </a:p>
                    <a:p>
                      <a:endParaRPr kumimoji="0" lang="en-US" sz="1800" b="0" i="0" u="none" strike="noStrike" kern="1200" cap="none" spc="0" normalizeH="0" baseline="0" noProof="0">
                        <a:ln>
                          <a:noFill/>
                        </a:ln>
                        <a:solidFill>
                          <a:prstClr val="black"/>
                        </a:solidFill>
                        <a:effectLst/>
                        <a:uLnTx/>
                        <a:uFillTx/>
                        <a:latin typeface="+mn-lt"/>
                        <a:ea typeface="+mn-ea"/>
                        <a:cs typeface="+mn-cs"/>
                      </a:endParaRPr>
                    </a:p>
                  </a:txBody>
                  <a:tcPr/>
                </a:tc>
                <a:extLst>
                  <a:ext uri="{0D108BD9-81ED-4DB2-BD59-A6C34878D82A}">
                    <a16:rowId xmlns:a16="http://schemas.microsoft.com/office/drawing/2014/main" val="2026681714"/>
                  </a:ext>
                </a:extLst>
              </a:tr>
              <a:tr h="906843">
                <a:tc>
                  <a:txBody>
                    <a:bodyPr/>
                    <a:lstStyle/>
                    <a:p>
                      <a:pPr algn="ctr"/>
                      <a:r>
                        <a:rPr lang="en-US" sz="1800"/>
                        <a:t>M</a:t>
                      </a:r>
                    </a:p>
                  </a:txBody>
                  <a:tcPr/>
                </a:tc>
                <a:tc>
                  <a:txBody>
                    <a:bodyPr/>
                    <a:lstStyle/>
                    <a:p>
                      <a:r>
                        <a:rPr lang="en-US" sz="1800"/>
                        <a:t>Medical Exception (ME)</a:t>
                      </a:r>
                    </a:p>
                  </a:txBody>
                  <a:tcPr/>
                </a:tc>
                <a:tc rowSpan="2">
                  <a:txBody>
                    <a:bodyPr/>
                    <a:lstStyle/>
                    <a:p>
                      <a:r>
                        <a:rPr lang="en-US" sz="1800"/>
                        <a:t>The ARD Committee, in conjunction with the LPAC, has determined that the student has met eligibility criteria for ME or for NAAR and will not participate in TELPAS Alternate. </a:t>
                      </a:r>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a:solidFill>
                            <a:schemeClr val="tx1"/>
                          </a:solidFill>
                        </a:rPr>
                        <a:t>These decisions should have been made prior to attempting to administer the assessment and requires documentation in the student’s individualized education program.</a:t>
                      </a:r>
                    </a:p>
                    <a:p>
                      <a:endParaRPr lang="en-US" sz="1800"/>
                    </a:p>
                  </a:txBody>
                  <a:tcPr/>
                </a:tc>
                <a:extLst>
                  <a:ext uri="{0D108BD9-81ED-4DB2-BD59-A6C34878D82A}">
                    <a16:rowId xmlns:a16="http://schemas.microsoft.com/office/drawing/2014/main" val="259312481"/>
                  </a:ext>
                </a:extLst>
              </a:tr>
              <a:tr h="1178896">
                <a:tc>
                  <a:txBody>
                    <a:bodyPr/>
                    <a:lstStyle/>
                    <a:p>
                      <a:pPr algn="ctr"/>
                      <a:r>
                        <a:rPr lang="en-US" sz="1800"/>
                        <a:t>N</a:t>
                      </a:r>
                    </a:p>
                  </a:txBody>
                  <a:tcPr>
                    <a:solidFill>
                      <a:srgbClr val="E7EBF3"/>
                    </a:solidFill>
                  </a:tcPr>
                </a:tc>
                <a:tc>
                  <a:txBody>
                    <a:bodyPr/>
                    <a:lstStyle/>
                    <a:p>
                      <a:r>
                        <a:rPr lang="en-US" sz="1800"/>
                        <a:t>No Authentic Academic Response (NAAR)</a:t>
                      </a:r>
                    </a:p>
                  </a:txBody>
                  <a:tcPr>
                    <a:solidFill>
                      <a:srgbClr val="E7EBF3"/>
                    </a:solidFill>
                  </a:tcPr>
                </a:tc>
                <a:tc vMerge="1">
                  <a:txBody>
                    <a:bodyPr/>
                    <a:lstStyle/>
                    <a:p>
                      <a:r>
                        <a:rPr lang="en-US" sz="1800"/>
                        <a:t>Examples for this score code include a student did not complete test due to illness or a test administration irregularity. </a:t>
                      </a:r>
                    </a:p>
                  </a:txBody>
                  <a:tcPr/>
                </a:tc>
                <a:tc vMerge="1">
                  <a:txBody>
                    <a:bodyPr/>
                    <a:lstStyle/>
                    <a:p>
                      <a:endParaRPr lang="en-US" sz="1800"/>
                    </a:p>
                  </a:txBody>
                  <a:tcPr/>
                </a:tc>
                <a:extLst>
                  <a:ext uri="{0D108BD9-81ED-4DB2-BD59-A6C34878D82A}">
                    <a16:rowId xmlns:a16="http://schemas.microsoft.com/office/drawing/2014/main" val="2434032527"/>
                  </a:ext>
                </a:extLst>
              </a:tr>
            </a:tbl>
          </a:graphicData>
        </a:graphic>
      </p:graphicFrame>
      <p:sp>
        <p:nvSpPr>
          <p:cNvPr id="3" name="TextBox 2">
            <a:extLst>
              <a:ext uri="{FF2B5EF4-FFF2-40B4-BE49-F238E27FC236}">
                <a16:creationId xmlns:a16="http://schemas.microsoft.com/office/drawing/2014/main" id="{76335EFB-026F-7C20-E01C-A93887E30A57}"/>
              </a:ext>
            </a:extLst>
          </p:cNvPr>
          <p:cNvSpPr txBox="1"/>
          <p:nvPr/>
        </p:nvSpPr>
        <p:spPr>
          <a:xfrm>
            <a:off x="294967" y="5456903"/>
            <a:ext cx="11466869" cy="400110"/>
          </a:xfrm>
          <a:prstGeom prst="rect">
            <a:avLst/>
          </a:prstGeom>
          <a:solidFill>
            <a:schemeClr val="accent2">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ea typeface="Calibri"/>
                <a:cs typeface="Calibri"/>
              </a:rPr>
              <a:t>The deadline for entering score codes and student demographic information in TIDE is 3/29, 11:59 p.m. (CT). </a:t>
            </a:r>
          </a:p>
        </p:txBody>
      </p:sp>
    </p:spTree>
    <p:extLst>
      <p:ext uri="{BB962C8B-B14F-4D97-AF65-F5344CB8AC3E}">
        <p14:creationId xmlns:p14="http://schemas.microsoft.com/office/powerpoint/2010/main" val="15082840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mn-lt"/>
              </a:rPr>
              <a:t>TELPAS Alternate Resources</a:t>
            </a:r>
          </a:p>
        </p:txBody>
      </p:sp>
      <p:graphicFrame>
        <p:nvGraphicFramePr>
          <p:cNvPr id="5" name="Picture Placeholder 7" descr="Chart listing resources for TELPAS Alternate along with their purpose and audience"/>
          <p:cNvGraphicFramePr>
            <a:graphicFrameLocks/>
          </p:cNvGraphicFramePr>
          <p:nvPr>
            <p:extLst>
              <p:ext uri="{D42A27DB-BD31-4B8C-83A1-F6EECF244321}">
                <p14:modId xmlns:p14="http://schemas.microsoft.com/office/powerpoint/2010/main" val="2397031211"/>
              </p:ext>
            </p:extLst>
          </p:nvPr>
        </p:nvGraphicFramePr>
        <p:xfrm>
          <a:off x="463432" y="1138755"/>
          <a:ext cx="11121657" cy="4037147"/>
        </p:xfrm>
        <a:graphic>
          <a:graphicData uri="http://schemas.openxmlformats.org/drawingml/2006/table">
            <a:tbl>
              <a:tblPr firstRow="1" bandRow="1">
                <a:tableStyleId>{7DF18680-E054-41AD-8BC1-D1AEF772440D}</a:tableStyleId>
              </a:tblPr>
              <a:tblGrid>
                <a:gridCol w="1840990">
                  <a:extLst>
                    <a:ext uri="{9D8B030D-6E8A-4147-A177-3AD203B41FA5}">
                      <a16:colId xmlns:a16="http://schemas.microsoft.com/office/drawing/2014/main" val="2541376817"/>
                    </a:ext>
                  </a:extLst>
                </a:gridCol>
                <a:gridCol w="7220128">
                  <a:extLst>
                    <a:ext uri="{9D8B030D-6E8A-4147-A177-3AD203B41FA5}">
                      <a16:colId xmlns:a16="http://schemas.microsoft.com/office/drawing/2014/main" val="308167985"/>
                    </a:ext>
                  </a:extLst>
                </a:gridCol>
                <a:gridCol w="2060539">
                  <a:extLst>
                    <a:ext uri="{9D8B030D-6E8A-4147-A177-3AD203B41FA5}">
                      <a16:colId xmlns:a16="http://schemas.microsoft.com/office/drawing/2014/main" val="799887904"/>
                    </a:ext>
                  </a:extLst>
                </a:gridCol>
              </a:tblGrid>
              <a:tr h="486914">
                <a:tc>
                  <a:txBody>
                    <a:bodyPr/>
                    <a:lstStyle/>
                    <a:p>
                      <a:pPr algn="ctr"/>
                      <a:r>
                        <a:rPr lang="en-US">
                          <a:latin typeface="+mn-lt"/>
                        </a:rPr>
                        <a:t>Resource</a:t>
                      </a:r>
                    </a:p>
                  </a:txBody>
                  <a:tcPr>
                    <a:solidFill>
                      <a:schemeClr val="accent1">
                        <a:lumMod val="75000"/>
                      </a:schemeClr>
                    </a:solidFill>
                  </a:tcPr>
                </a:tc>
                <a:tc>
                  <a:txBody>
                    <a:bodyPr/>
                    <a:lstStyle/>
                    <a:p>
                      <a:pPr algn="ctr"/>
                      <a:r>
                        <a:rPr lang="en-US">
                          <a:latin typeface="+mn-lt"/>
                        </a:rPr>
                        <a:t>Purpose</a:t>
                      </a:r>
                    </a:p>
                  </a:txBody>
                  <a:tcPr>
                    <a:solidFill>
                      <a:schemeClr val="accent1">
                        <a:lumMod val="75000"/>
                      </a:schemeClr>
                    </a:solidFill>
                  </a:tcPr>
                </a:tc>
                <a:tc>
                  <a:txBody>
                    <a:bodyPr/>
                    <a:lstStyle/>
                    <a:p>
                      <a:pPr algn="ctr"/>
                      <a:r>
                        <a:rPr lang="en-US">
                          <a:latin typeface="+mn-lt"/>
                        </a:rPr>
                        <a:t>Audience</a:t>
                      </a:r>
                    </a:p>
                  </a:txBody>
                  <a:tcPr>
                    <a:solidFill>
                      <a:schemeClr val="accent1">
                        <a:lumMod val="75000"/>
                      </a:schemeClr>
                    </a:solidFill>
                  </a:tcPr>
                </a:tc>
                <a:extLst>
                  <a:ext uri="{0D108BD9-81ED-4DB2-BD59-A6C34878D82A}">
                    <a16:rowId xmlns:a16="http://schemas.microsoft.com/office/drawing/2014/main" val="1953888081"/>
                  </a:ext>
                </a:extLst>
              </a:tr>
              <a:tr h="942779">
                <a:tc>
                  <a:txBody>
                    <a:bodyPr/>
                    <a:lstStyle/>
                    <a:p>
                      <a:r>
                        <a:rPr lang="en-US">
                          <a:solidFill>
                            <a:schemeClr val="accent1">
                              <a:lumMod val="75000"/>
                            </a:schemeClr>
                          </a:solidFill>
                          <a:latin typeface="+mn-lt"/>
                          <a:hlinkClick r:id="rId3">
                            <a:extLst>
                              <a:ext uri="{A12FA001-AC4F-418D-AE19-62706E023703}">
                                <ahyp:hlinkClr xmlns:ahyp="http://schemas.microsoft.com/office/drawing/2018/hyperlinkcolor" val="tx"/>
                              </a:ext>
                            </a:extLst>
                          </a:hlinkClick>
                        </a:rPr>
                        <a:t>TELPAS and TELPAS Alternate Educator Guide</a:t>
                      </a:r>
                      <a:r>
                        <a:rPr lang="en-US" sz="1800" b="0" i="0" u="none" strike="noStrike" noProof="0">
                          <a:solidFill>
                            <a:schemeClr val="accent1">
                              <a:lumMod val="75000"/>
                            </a:schemeClr>
                          </a:solidFill>
                          <a:latin typeface="Calibri"/>
                        </a:rPr>
                        <a:t> </a:t>
                      </a:r>
                      <a:endParaRPr lang="en-US">
                        <a:solidFill>
                          <a:schemeClr val="accent1">
                            <a:lumMod val="75000"/>
                          </a:schemeClr>
                        </a:solidFill>
                        <a:latin typeface="+mn-lt"/>
                      </a:endParaRPr>
                    </a:p>
                  </a:txBody>
                  <a:tcPr/>
                </a:tc>
                <a:tc>
                  <a:txBody>
                    <a:bodyPr/>
                    <a:lstStyle/>
                    <a:p>
                      <a:r>
                        <a:rPr lang="en-US">
                          <a:solidFill>
                            <a:schemeClr val="tx1"/>
                          </a:solidFill>
                          <a:latin typeface="+mn-lt"/>
                        </a:rPr>
                        <a:t>Provides an overview of TELPAS and TELPAS Alternate and serves to support effective implementation of the ELPS. </a:t>
                      </a:r>
                      <a:r>
                        <a:rPr lang="en-US" sz="1800" b="1">
                          <a:solidFill>
                            <a:schemeClr val="accent2"/>
                          </a:solidFill>
                          <a:latin typeface="+mn-lt"/>
                        </a:rPr>
                        <a:t>(A standalone TELPAS Alternate Educator Guide is coming soon.)</a:t>
                      </a:r>
                      <a:r>
                        <a:rPr lang="en-US">
                          <a:solidFill>
                            <a:schemeClr val="accent2"/>
                          </a:solidFill>
                          <a:latin typeface="+mn-lt"/>
                        </a:rPr>
                        <a:t> </a:t>
                      </a:r>
                    </a:p>
                  </a:txBody>
                  <a:tcPr/>
                </a:tc>
                <a:tc>
                  <a:txBody>
                    <a:bodyPr/>
                    <a:lstStyle/>
                    <a:p>
                      <a:r>
                        <a:rPr lang="en-US">
                          <a:latin typeface="+mn-lt"/>
                        </a:rPr>
                        <a:t>Administrators, Coordinators, Teachers  </a:t>
                      </a:r>
                    </a:p>
                  </a:txBody>
                  <a:tcPr/>
                </a:tc>
                <a:extLst>
                  <a:ext uri="{0D108BD9-81ED-4DB2-BD59-A6C34878D82A}">
                    <a16:rowId xmlns:a16="http://schemas.microsoft.com/office/drawing/2014/main" val="595102743"/>
                  </a:ext>
                </a:extLst>
              </a:tr>
              <a:tr h="872971">
                <a:tc>
                  <a:txBody>
                    <a:bodyPr/>
                    <a:lstStyle/>
                    <a:p>
                      <a:r>
                        <a:rPr lang="en-US">
                          <a:solidFill>
                            <a:schemeClr val="accent1">
                              <a:lumMod val="75000"/>
                            </a:schemeClr>
                          </a:solidFill>
                          <a:latin typeface="+mn-lt"/>
                          <a:hlinkClick r:id="rId4">
                            <a:extLst>
                              <a:ext uri="{A12FA001-AC4F-418D-AE19-62706E023703}">
                                <ahyp:hlinkClr xmlns:ahyp="http://schemas.microsoft.com/office/drawing/2018/hyperlinkcolor" val="tx"/>
                              </a:ext>
                            </a:extLst>
                          </a:hlinkClick>
                        </a:rPr>
                        <a:t>Updated Participation </a:t>
                      </a:r>
                      <a:br>
                        <a:rPr lang="en-US">
                          <a:solidFill>
                            <a:srgbClr val="0A518B"/>
                          </a:solidFill>
                          <a:latin typeface="+mn-lt"/>
                          <a:hlinkClick r:id="rId4">
                            <a:extLst>
                              <a:ext uri="{A12FA001-AC4F-418D-AE19-62706E023703}">
                                <ahyp:hlinkClr xmlns:ahyp="http://schemas.microsoft.com/office/drawing/2018/hyperlinkcolor" val="tx"/>
                              </a:ext>
                            </a:extLst>
                          </a:hlinkClick>
                        </a:rPr>
                      </a:br>
                      <a:r>
                        <a:rPr lang="en-US">
                          <a:solidFill>
                            <a:schemeClr val="accent1">
                              <a:lumMod val="75000"/>
                            </a:schemeClr>
                          </a:solidFill>
                          <a:latin typeface="+mn-lt"/>
                          <a:hlinkClick r:id="rId4">
                            <a:extLst>
                              <a:ext uri="{A12FA001-AC4F-418D-AE19-62706E023703}">
                                <ahyp:hlinkClr xmlns:ahyp="http://schemas.microsoft.com/office/drawing/2018/hyperlinkcolor" val="tx"/>
                              </a:ext>
                            </a:extLst>
                          </a:hlinkClick>
                        </a:rPr>
                        <a:t>Requirements</a:t>
                      </a:r>
                      <a:endParaRPr lang="en-US">
                        <a:solidFill>
                          <a:schemeClr val="accent1">
                            <a:lumMod val="75000"/>
                          </a:schemeClr>
                        </a:solidFill>
                        <a:latin typeface="+mn-lt"/>
                      </a:endParaRPr>
                    </a:p>
                  </a:txBody>
                  <a:tcPr/>
                </a:tc>
                <a:tc>
                  <a:txBody>
                    <a:bodyPr/>
                    <a:lstStyle/>
                    <a:p>
                      <a:r>
                        <a:rPr lang="en-US">
                          <a:latin typeface="+mn-lt"/>
                        </a:rPr>
                        <a:t>Used by ARD committees, in conjunction with the LPAC, to make eligibility/participation decisions about TELPAS Alternate participation. The participation requirements have been updated for the 2023-2024 school year. </a:t>
                      </a:r>
                      <a:endParaRPr lang="en-US" b="1">
                        <a:solidFill>
                          <a:schemeClr val="accent3"/>
                        </a:solidFill>
                        <a:latin typeface="+mn-lt"/>
                      </a:endParaRPr>
                    </a:p>
                  </a:txBody>
                  <a:tcPr/>
                </a:tc>
                <a:tc>
                  <a:txBody>
                    <a:bodyPr/>
                    <a:lstStyle/>
                    <a:p>
                      <a:r>
                        <a:rPr lang="en-US">
                          <a:latin typeface="+mn-lt"/>
                        </a:rPr>
                        <a:t>Members of ARD committees and LPACs</a:t>
                      </a:r>
                    </a:p>
                  </a:txBody>
                  <a:tcPr/>
                </a:tc>
                <a:extLst>
                  <a:ext uri="{0D108BD9-81ED-4DB2-BD59-A6C34878D82A}">
                    <a16:rowId xmlns:a16="http://schemas.microsoft.com/office/drawing/2014/main" val="1366151949"/>
                  </a:ext>
                </a:extLst>
              </a:tr>
              <a:tr h="1418734">
                <a:tc>
                  <a:txBody>
                    <a:bodyPr/>
                    <a:lstStyle/>
                    <a:p>
                      <a:r>
                        <a:rPr lang="en-US">
                          <a:solidFill>
                            <a:schemeClr val="accent1">
                              <a:lumMod val="75000"/>
                            </a:schemeClr>
                          </a:solidFill>
                          <a:latin typeface="+mn-lt"/>
                          <a:hlinkClick r:id="rId5">
                            <a:extLst>
                              <a:ext uri="{A12FA001-AC4F-418D-AE19-62706E023703}">
                                <ahyp:hlinkClr xmlns:ahyp="http://schemas.microsoft.com/office/drawing/2018/hyperlinkcolor" val="tx"/>
                              </a:ext>
                            </a:extLst>
                          </a:hlinkClick>
                        </a:rPr>
                        <a:t>Observable Behaviors (Classroom Examples)</a:t>
                      </a:r>
                      <a:endParaRPr lang="en-US">
                        <a:solidFill>
                          <a:schemeClr val="accent1">
                            <a:lumMod val="75000"/>
                          </a:schemeClr>
                        </a:solidFill>
                        <a:latin typeface="+mn-lt"/>
                      </a:endParaRPr>
                    </a:p>
                  </a:txBody>
                  <a:tcPr/>
                </a:tc>
                <a:tc>
                  <a:txBody>
                    <a:bodyPr/>
                    <a:lstStyle/>
                    <a:p>
                      <a:r>
                        <a:rPr lang="en-US" sz="1800">
                          <a:latin typeface="+mn-lt"/>
                        </a:rPr>
                        <a:t>Provide elementary and secondary classroom examples to help test administrators better understand the descriptions of student performance for each Observable Behavior. </a:t>
                      </a:r>
                      <a:endParaRPr lang="en-US">
                        <a:latin typeface="+mn-lt"/>
                      </a:endParaRPr>
                    </a:p>
                  </a:txBody>
                  <a:tcPr/>
                </a:tc>
                <a:tc>
                  <a:txBody>
                    <a:bodyPr/>
                    <a:lstStyle/>
                    <a:p>
                      <a:r>
                        <a:rPr lang="en-US">
                          <a:latin typeface="+mn-lt"/>
                        </a:rPr>
                        <a:t>Educators</a:t>
                      </a:r>
                    </a:p>
                  </a:txBody>
                  <a:tcPr/>
                </a:tc>
                <a:extLst>
                  <a:ext uri="{0D108BD9-81ED-4DB2-BD59-A6C34878D82A}">
                    <a16:rowId xmlns:a16="http://schemas.microsoft.com/office/drawing/2014/main" val="3158344681"/>
                  </a:ext>
                </a:extLst>
              </a:tr>
            </a:tbl>
          </a:graphicData>
        </a:graphic>
      </p:graphicFrame>
      <p:sp>
        <p:nvSpPr>
          <p:cNvPr id="6" name="Slide Number Placeholder 5">
            <a:extLst>
              <a:ext uri="{FF2B5EF4-FFF2-40B4-BE49-F238E27FC236}">
                <a16:creationId xmlns:a16="http://schemas.microsoft.com/office/drawing/2014/main" id="{0650A7F8-3BAB-B07B-58B0-3437CE076D03}"/>
              </a:ext>
            </a:extLst>
          </p:cNvPr>
          <p:cNvSpPr>
            <a:spLocks noGrp="1"/>
          </p:cNvSpPr>
          <p:nvPr>
            <p:ph type="sldNum" sz="quarter" idx="4"/>
          </p:nvPr>
        </p:nvSpPr>
        <p:spPr/>
        <p:txBody>
          <a:bodyPr/>
          <a:lstStyle/>
          <a:p>
            <a:fld id="{69C126A4-BD19-47E2-8A0E-0DE1B9D8C925}" type="slidenum">
              <a:rPr lang="en-US" smtClean="0"/>
              <a:pPr/>
              <a:t>97</a:t>
            </a:fld>
            <a:endParaRPr lang="en-US"/>
          </a:p>
        </p:txBody>
      </p:sp>
    </p:spTree>
    <p:extLst>
      <p:ext uri="{BB962C8B-B14F-4D97-AF65-F5344CB8AC3E}">
        <p14:creationId xmlns:p14="http://schemas.microsoft.com/office/powerpoint/2010/main" val="32871240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atin typeface="+mn-lt"/>
              </a:rPr>
              <a:t>TELPAS Alternate Resources (</a:t>
            </a:r>
            <a:r>
              <a:rPr lang="en-US"/>
              <a:t>cont.)</a:t>
            </a:r>
            <a:endParaRPr lang="en-US">
              <a:latin typeface="+mn-lt"/>
            </a:endParaRPr>
          </a:p>
        </p:txBody>
      </p:sp>
      <p:graphicFrame>
        <p:nvGraphicFramePr>
          <p:cNvPr id="5" name="Table 4" descr="Chart listing available training resources for TELPAS Alternate along with their purpose and intended audience, continued from chart on previous slide"/>
          <p:cNvGraphicFramePr>
            <a:graphicFrameLocks noGrp="1"/>
          </p:cNvGraphicFramePr>
          <p:nvPr>
            <p:extLst>
              <p:ext uri="{D42A27DB-BD31-4B8C-83A1-F6EECF244321}">
                <p14:modId xmlns:p14="http://schemas.microsoft.com/office/powerpoint/2010/main" val="3836042552"/>
              </p:ext>
            </p:extLst>
          </p:nvPr>
        </p:nvGraphicFramePr>
        <p:xfrm>
          <a:off x="357963" y="835678"/>
          <a:ext cx="11274053" cy="5186644"/>
        </p:xfrm>
        <a:graphic>
          <a:graphicData uri="http://schemas.openxmlformats.org/drawingml/2006/table">
            <a:tbl>
              <a:tblPr firstRow="1" bandRow="1">
                <a:tableStyleId>{7DF18680-E054-41AD-8BC1-D1AEF772440D}</a:tableStyleId>
              </a:tblPr>
              <a:tblGrid>
                <a:gridCol w="2166395">
                  <a:extLst>
                    <a:ext uri="{9D8B030D-6E8A-4147-A177-3AD203B41FA5}">
                      <a16:colId xmlns:a16="http://schemas.microsoft.com/office/drawing/2014/main" val="2541376817"/>
                    </a:ext>
                  </a:extLst>
                </a:gridCol>
                <a:gridCol w="6993142">
                  <a:extLst>
                    <a:ext uri="{9D8B030D-6E8A-4147-A177-3AD203B41FA5}">
                      <a16:colId xmlns:a16="http://schemas.microsoft.com/office/drawing/2014/main" val="308167985"/>
                    </a:ext>
                  </a:extLst>
                </a:gridCol>
                <a:gridCol w="2114516">
                  <a:extLst>
                    <a:ext uri="{9D8B030D-6E8A-4147-A177-3AD203B41FA5}">
                      <a16:colId xmlns:a16="http://schemas.microsoft.com/office/drawing/2014/main" val="799887904"/>
                    </a:ext>
                  </a:extLst>
                </a:gridCol>
              </a:tblGrid>
              <a:tr h="360021">
                <a:tc>
                  <a:txBody>
                    <a:bodyPr/>
                    <a:lstStyle/>
                    <a:p>
                      <a:pPr algn="ctr"/>
                      <a:r>
                        <a:rPr lang="en-US">
                          <a:latin typeface="+mn-lt"/>
                        </a:rPr>
                        <a:t>Resource</a:t>
                      </a:r>
                    </a:p>
                  </a:txBody>
                  <a:tcPr>
                    <a:solidFill>
                      <a:schemeClr val="accent1">
                        <a:lumMod val="75000"/>
                      </a:schemeClr>
                    </a:solidFill>
                  </a:tcPr>
                </a:tc>
                <a:tc>
                  <a:txBody>
                    <a:bodyPr/>
                    <a:lstStyle/>
                    <a:p>
                      <a:pPr algn="ctr"/>
                      <a:r>
                        <a:rPr lang="en-US">
                          <a:latin typeface="+mn-lt"/>
                        </a:rPr>
                        <a:t>Purpose</a:t>
                      </a:r>
                    </a:p>
                  </a:txBody>
                  <a:tcPr>
                    <a:solidFill>
                      <a:schemeClr val="accent1">
                        <a:lumMod val="75000"/>
                      </a:schemeClr>
                    </a:solidFill>
                  </a:tcPr>
                </a:tc>
                <a:tc>
                  <a:txBody>
                    <a:bodyPr/>
                    <a:lstStyle/>
                    <a:p>
                      <a:pPr algn="ctr"/>
                      <a:r>
                        <a:rPr lang="en-US">
                          <a:latin typeface="+mn-lt"/>
                        </a:rPr>
                        <a:t>Audience</a:t>
                      </a:r>
                    </a:p>
                  </a:txBody>
                  <a:tcPr>
                    <a:solidFill>
                      <a:schemeClr val="accent1">
                        <a:lumMod val="75000"/>
                      </a:schemeClr>
                    </a:solidFill>
                  </a:tcPr>
                </a:tc>
                <a:extLst>
                  <a:ext uri="{0D108BD9-81ED-4DB2-BD59-A6C34878D82A}">
                    <a16:rowId xmlns:a16="http://schemas.microsoft.com/office/drawing/2014/main" val="1953888081"/>
                  </a:ext>
                </a:extLst>
              </a:tr>
              <a:tr h="1170067">
                <a:tc>
                  <a:txBody>
                    <a:bodyPr/>
                    <a:lstStyle/>
                    <a:p>
                      <a:r>
                        <a:rPr lang="en-US">
                          <a:solidFill>
                            <a:schemeClr val="accent1">
                              <a:lumMod val="75000"/>
                            </a:schemeClr>
                          </a:solidFill>
                          <a:latin typeface="+mn-lt"/>
                          <a:hlinkClick r:id="rId3">
                            <a:extLst>
                              <a:ext uri="{A12FA001-AC4F-418D-AE19-62706E023703}">
                                <ahyp:hlinkClr xmlns:ahyp="http://schemas.microsoft.com/office/drawing/2018/hyperlinkcolor" val="tx"/>
                              </a:ext>
                            </a:extLst>
                          </a:hlinkClick>
                        </a:rPr>
                        <a:t>Test Administration Manual</a:t>
                      </a:r>
                      <a:endParaRPr lang="en-US">
                        <a:solidFill>
                          <a:schemeClr val="accent1">
                            <a:lumMod val="75000"/>
                          </a:schemeClr>
                        </a:solidFill>
                        <a:latin typeface="+mn-lt"/>
                      </a:endParaRPr>
                    </a:p>
                  </a:txBody>
                  <a:tcPr/>
                </a:tc>
                <a:tc>
                  <a:txBody>
                    <a:bodyPr/>
                    <a:lstStyle/>
                    <a:p>
                      <a:pPr marL="285750" indent="-285750">
                        <a:buFont typeface="Arial" panose="020B0604020202020204" pitchFamily="34" charset="0"/>
                        <a:buChar char="•"/>
                      </a:pPr>
                      <a:r>
                        <a:rPr lang="en-US">
                          <a:latin typeface="+mn-lt"/>
                        </a:rPr>
                        <a:t>Contains instructions covering the responsibilities of test administrators and the observable behaviors used to assess students</a:t>
                      </a:r>
                    </a:p>
                    <a:p>
                      <a:pPr marL="285750" indent="-285750">
                        <a:buFont typeface="Arial" panose="020B0604020202020204" pitchFamily="34" charset="0"/>
                        <a:buChar char="•"/>
                      </a:pPr>
                      <a:r>
                        <a:rPr lang="en-US">
                          <a:latin typeface="+mn-lt"/>
                        </a:rPr>
                        <a:t>Required to be read carefully and followed as written</a:t>
                      </a:r>
                    </a:p>
                    <a:p>
                      <a:pPr marL="285750" indent="-285750">
                        <a:buFont typeface="Arial" panose="020B0604020202020204" pitchFamily="34" charset="0"/>
                        <a:buChar char="•"/>
                      </a:pPr>
                      <a:r>
                        <a:rPr lang="en-US">
                          <a:latin typeface="+mn-lt"/>
                        </a:rPr>
                        <a:t>Will include a fillable version of the TELPAS Alternate Observable Behaviors</a:t>
                      </a:r>
                    </a:p>
                  </a:txBody>
                  <a:tcPr/>
                </a:tc>
                <a:tc>
                  <a:txBody>
                    <a:bodyPr/>
                    <a:lstStyle/>
                    <a:p>
                      <a:r>
                        <a:rPr lang="en-US">
                          <a:latin typeface="+mn-lt"/>
                        </a:rPr>
                        <a:t>Administrators, Coordinators, Teachers serving as test administrators </a:t>
                      </a:r>
                    </a:p>
                  </a:txBody>
                  <a:tcPr/>
                </a:tc>
                <a:extLst>
                  <a:ext uri="{0D108BD9-81ED-4DB2-BD59-A6C34878D82A}">
                    <a16:rowId xmlns:a16="http://schemas.microsoft.com/office/drawing/2014/main" val="659783807"/>
                  </a:ext>
                </a:extLst>
              </a:tr>
              <a:tr h="1170067">
                <a:tc>
                  <a:txBody>
                    <a:bodyPr/>
                    <a:lstStyle/>
                    <a:p>
                      <a:r>
                        <a:rPr lang="en-US">
                          <a:solidFill>
                            <a:schemeClr val="accent1">
                              <a:lumMod val="75000"/>
                            </a:schemeClr>
                          </a:solidFill>
                          <a:latin typeface="+mn-lt"/>
                        </a:rPr>
                        <a:t>TELPAS Alternate Training Modules</a:t>
                      </a: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atin typeface="+mn-lt"/>
                        </a:rPr>
                        <a:t>Provides training on a variety of topics, including authentic classroom activities for each domain that explain how to rate students with the observable behaviors</a:t>
                      </a:r>
                    </a:p>
                    <a:p>
                      <a:pPr marL="285750" indent="-285750">
                        <a:buFont typeface="Arial" panose="020B0604020202020204" pitchFamily="34" charset="0"/>
                        <a:buChar char="•"/>
                      </a:pPr>
                      <a:r>
                        <a:rPr lang="en-US">
                          <a:latin typeface="+mn-lt"/>
                        </a:rPr>
                        <a:t>Includes two parts; both parts must be completed in order to receive continuing professional education (CPE) hours</a:t>
                      </a:r>
                    </a:p>
                  </a:txBody>
                  <a:tcPr/>
                </a:tc>
                <a:tc>
                  <a:txBody>
                    <a:bodyPr/>
                    <a:lstStyle/>
                    <a:p>
                      <a:r>
                        <a:rPr lang="en-US">
                          <a:latin typeface="+mn-lt"/>
                        </a:rPr>
                        <a:t>Administrators, Coordinators, Teachers serving as test administrators </a:t>
                      </a:r>
                    </a:p>
                    <a:p>
                      <a:endParaRPr lang="en-US">
                        <a:latin typeface="+mn-lt"/>
                      </a:endParaRPr>
                    </a:p>
                  </a:txBody>
                  <a:tcPr/>
                </a:tc>
                <a:extLst>
                  <a:ext uri="{0D108BD9-81ED-4DB2-BD59-A6C34878D82A}">
                    <a16:rowId xmlns:a16="http://schemas.microsoft.com/office/drawing/2014/main" val="4031128967"/>
                  </a:ext>
                </a:extLst>
              </a:tr>
              <a:tr h="1187263">
                <a:tc>
                  <a:txBody>
                    <a:bodyPr/>
                    <a:lstStyle/>
                    <a:p>
                      <a:r>
                        <a:rPr lang="en-US">
                          <a:solidFill>
                            <a:schemeClr val="accent1">
                              <a:lumMod val="75000"/>
                            </a:schemeClr>
                          </a:solidFill>
                          <a:latin typeface="+mn-lt"/>
                          <a:hlinkClick r:id="rId4">
                            <a:extLst>
                              <a:ext uri="{A12FA001-AC4F-418D-AE19-62706E023703}">
                                <ahyp:hlinkClr xmlns:ahyp="http://schemas.microsoft.com/office/drawing/2018/hyperlinkcolor" val="tx"/>
                              </a:ext>
                            </a:extLst>
                          </a:hlinkClick>
                        </a:rPr>
                        <a:t>Training PowerPoints</a:t>
                      </a:r>
                      <a:endParaRPr lang="en-US">
                        <a:solidFill>
                          <a:schemeClr val="accent1">
                            <a:lumMod val="75000"/>
                          </a:schemeClr>
                        </a:solidFill>
                        <a:latin typeface="+mn-lt"/>
                      </a:endParaRPr>
                    </a:p>
                  </a:txBody>
                  <a:tcPr/>
                </a:tc>
                <a:tc>
                  <a:txBody>
                    <a:bodyPr/>
                    <a:lstStyle/>
                    <a:p>
                      <a:pPr marL="285750" indent="-285750">
                        <a:buFont typeface="Arial" panose="020B0604020202020204" pitchFamily="34" charset="0"/>
                        <a:buChar char="•"/>
                      </a:pPr>
                      <a:r>
                        <a:rPr lang="en-US">
                          <a:latin typeface="+mn-lt"/>
                        </a:rPr>
                        <a:t>Provides training on a variety of topics, including authentic classroom activities for each domain that explain how to rate students with the observable behaviors</a:t>
                      </a:r>
                    </a:p>
                    <a:p>
                      <a:pPr marL="285750" indent="-285750">
                        <a:buFont typeface="Arial" panose="020B0604020202020204" pitchFamily="34" charset="0"/>
                        <a:buChar char="•"/>
                      </a:pPr>
                      <a:r>
                        <a:rPr lang="en-US">
                          <a:latin typeface="+mn-lt"/>
                        </a:rPr>
                        <a:t>Are optional though highly recommended</a:t>
                      </a:r>
                    </a:p>
                  </a:txBody>
                  <a:tcPr/>
                </a:tc>
                <a:tc>
                  <a:txBody>
                    <a:bodyPr/>
                    <a:lstStyle/>
                    <a:p>
                      <a:r>
                        <a:rPr lang="en-US">
                          <a:latin typeface="+mn-lt"/>
                        </a:rPr>
                        <a:t>Administrators, Coordinators, Teachers serving as test administrators </a:t>
                      </a:r>
                    </a:p>
                  </a:txBody>
                  <a:tcPr/>
                </a:tc>
                <a:extLst>
                  <a:ext uri="{0D108BD9-81ED-4DB2-BD59-A6C34878D82A}">
                    <a16:rowId xmlns:a16="http://schemas.microsoft.com/office/drawing/2014/main" val="3901048466"/>
                  </a:ext>
                </a:extLst>
              </a:tr>
              <a:tr h="706084">
                <a:tc>
                  <a:txBody>
                    <a:bodyPr/>
                    <a:lstStyle/>
                    <a:p>
                      <a:r>
                        <a:rPr lang="en-US">
                          <a:solidFill>
                            <a:schemeClr val="accent1">
                              <a:lumMod val="75000"/>
                            </a:schemeClr>
                          </a:solidFill>
                          <a:latin typeface="+mn-lt"/>
                          <a:hlinkClick r:id="rId5">
                            <a:extLst>
                              <a:ext uri="{A12FA001-AC4F-418D-AE19-62706E023703}">
                                <ahyp:hlinkClr xmlns:ahyp="http://schemas.microsoft.com/office/drawing/2018/hyperlinkcolor" val="tx"/>
                              </a:ext>
                            </a:extLst>
                          </a:hlinkClick>
                        </a:rPr>
                        <a:t>Parent Brochure</a:t>
                      </a:r>
                      <a:endParaRPr lang="en-US">
                        <a:solidFill>
                          <a:schemeClr val="accent1">
                            <a:lumMod val="75000"/>
                          </a:schemeClr>
                        </a:solidFill>
                        <a:latin typeface="+mn-lt"/>
                      </a:endParaRPr>
                    </a:p>
                  </a:txBody>
                  <a:tcPr/>
                </a:tc>
                <a:tc>
                  <a:txBody>
                    <a:bodyPr/>
                    <a:lstStyle/>
                    <a:p>
                      <a:r>
                        <a:rPr lang="en-US">
                          <a:latin typeface="+mn-lt"/>
                        </a:rPr>
                        <a:t>Communicates (English and Spanish) basic information about TELPAS Alternate. This information is now on Texas Assessment webpage. </a:t>
                      </a:r>
                    </a:p>
                  </a:txBody>
                  <a:tcPr/>
                </a:tc>
                <a:tc>
                  <a:txBody>
                    <a:bodyPr/>
                    <a:lstStyle/>
                    <a:p>
                      <a:r>
                        <a:rPr lang="en-US">
                          <a:latin typeface="+mn-lt"/>
                        </a:rPr>
                        <a:t>Parents </a:t>
                      </a:r>
                    </a:p>
                  </a:txBody>
                  <a:tcPr/>
                </a:tc>
                <a:extLst>
                  <a:ext uri="{0D108BD9-81ED-4DB2-BD59-A6C34878D82A}">
                    <a16:rowId xmlns:a16="http://schemas.microsoft.com/office/drawing/2014/main" val="1545723115"/>
                  </a:ext>
                </a:extLst>
              </a:tr>
            </a:tbl>
          </a:graphicData>
        </a:graphic>
      </p:graphicFrame>
      <p:sp>
        <p:nvSpPr>
          <p:cNvPr id="6" name="Slide Number Placeholder 5">
            <a:extLst>
              <a:ext uri="{FF2B5EF4-FFF2-40B4-BE49-F238E27FC236}">
                <a16:creationId xmlns:a16="http://schemas.microsoft.com/office/drawing/2014/main" id="{3D3F3F35-F133-CFE8-BA13-7F479DB40D01}"/>
              </a:ext>
            </a:extLst>
          </p:cNvPr>
          <p:cNvSpPr>
            <a:spLocks noGrp="1"/>
          </p:cNvSpPr>
          <p:nvPr>
            <p:ph type="sldNum" sz="quarter" idx="4"/>
          </p:nvPr>
        </p:nvSpPr>
        <p:spPr/>
        <p:txBody>
          <a:bodyPr/>
          <a:lstStyle/>
          <a:p>
            <a:fld id="{69C126A4-BD19-47E2-8A0E-0DE1B9D8C925}" type="slidenum">
              <a:rPr lang="en-US" smtClean="0"/>
              <a:pPr/>
              <a:t>98</a:t>
            </a:fld>
            <a:endParaRPr lang="en-US"/>
          </a:p>
        </p:txBody>
      </p:sp>
    </p:spTree>
    <p:extLst>
      <p:ext uri="{BB962C8B-B14F-4D97-AF65-F5344CB8AC3E}">
        <p14:creationId xmlns:p14="http://schemas.microsoft.com/office/powerpoint/2010/main" val="1893523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641BB-8150-2568-0902-00A85DA87588}"/>
              </a:ext>
            </a:extLst>
          </p:cNvPr>
          <p:cNvSpPr>
            <a:spLocks noGrp="1"/>
          </p:cNvSpPr>
          <p:nvPr>
            <p:ph type="title"/>
          </p:nvPr>
        </p:nvSpPr>
        <p:spPr>
          <a:xfrm>
            <a:off x="559979" y="175001"/>
            <a:ext cx="11121657" cy="751350"/>
          </a:xfrm>
        </p:spPr>
        <p:txBody>
          <a:bodyPr>
            <a:normAutofit fontScale="90000"/>
          </a:bodyPr>
          <a:lstStyle/>
          <a:p>
            <a:r>
              <a:rPr lang="en-US" sz="3600" dirty="0"/>
              <a:t>Please register for one of our committees on the Texas Assessment Learning Management System! </a:t>
            </a:r>
            <a:endParaRPr lang="en-US" dirty="0"/>
          </a:p>
        </p:txBody>
      </p:sp>
      <p:sp>
        <p:nvSpPr>
          <p:cNvPr id="3" name="Content Placeholder 2">
            <a:extLst>
              <a:ext uri="{FF2B5EF4-FFF2-40B4-BE49-F238E27FC236}">
                <a16:creationId xmlns:a16="http://schemas.microsoft.com/office/drawing/2014/main" id="{A90C18BC-7422-79E0-C2D1-938BAC24DC76}"/>
              </a:ext>
            </a:extLst>
          </p:cNvPr>
          <p:cNvSpPr>
            <a:spLocks noGrp="1"/>
          </p:cNvSpPr>
          <p:nvPr>
            <p:ph idx="1"/>
          </p:nvPr>
        </p:nvSpPr>
        <p:spPr>
          <a:xfrm>
            <a:off x="429351" y="1147307"/>
            <a:ext cx="8153616" cy="4774521"/>
          </a:xfrm>
        </p:spPr>
        <p:txBody>
          <a:bodyPr/>
          <a:lstStyle/>
          <a:p>
            <a:pPr marL="0" indent="0">
              <a:spcAft>
                <a:spcPts val="1200"/>
              </a:spcAft>
              <a:buNone/>
            </a:pPr>
            <a:r>
              <a:rPr lang="en-US" sz="2200" dirty="0"/>
              <a:t>Classroom teachers, instructional coaches, campus and district content specialists, and campus administrators can serve in a variety of ways:</a:t>
            </a:r>
            <a:endParaRPr lang="en-US" sz="2200" b="1" dirty="0"/>
          </a:p>
          <a:p>
            <a:pPr marL="516255" indent="-342900"/>
            <a:r>
              <a:rPr lang="en-US" sz="2200" b="1" dirty="0"/>
              <a:t>Educator item review </a:t>
            </a:r>
            <a:r>
              <a:rPr lang="en-US" sz="2200" dirty="0"/>
              <a:t>– each potential question for a state test is reviewed and approved by a committee of Texas educators </a:t>
            </a:r>
          </a:p>
          <a:p>
            <a:pPr marL="516255" indent="-342900"/>
            <a:r>
              <a:rPr lang="en-US" sz="2200" b="1" dirty="0"/>
              <a:t>Constructed response range-finding</a:t>
            </a:r>
            <a:r>
              <a:rPr lang="en-US" sz="2200" dirty="0"/>
              <a:t> – educators are convened to set the scoring boundaries for student essays based on the rubric</a:t>
            </a:r>
            <a:endParaRPr lang="en-US" sz="2200" b="1" dirty="0"/>
          </a:p>
          <a:p>
            <a:pPr marL="516255" indent="-342900"/>
            <a:r>
              <a:rPr lang="en-US" sz="2200" b="1" dirty="0"/>
              <a:t>Subject-area advisory groups</a:t>
            </a:r>
            <a:r>
              <a:rPr lang="en-US" sz="2200" dirty="0"/>
              <a:t> – groups of educators are convened to provide feedback on subject-area-specific topics</a:t>
            </a:r>
          </a:p>
          <a:p>
            <a:pPr marL="516255" indent="-342900"/>
            <a:r>
              <a:rPr lang="en-US" sz="2200" b="1" dirty="0"/>
              <a:t>Standard-setting</a:t>
            </a:r>
            <a:r>
              <a:rPr lang="en-US" sz="2200" dirty="0"/>
              <a:t> – groups of educators are convened to establish cut scores that define the performance levels</a:t>
            </a:r>
          </a:p>
          <a:p>
            <a:pPr marL="516255" indent="-342900"/>
            <a:r>
              <a:rPr lang="en-US" sz="2200" dirty="0"/>
              <a:t>Use the QR code or visit the </a:t>
            </a:r>
            <a:r>
              <a:rPr lang="en-US" sz="2200" dirty="0">
                <a:hlinkClick r:id="rId2"/>
              </a:rPr>
              <a:t>Texas Educator Committees</a:t>
            </a:r>
            <a:r>
              <a:rPr lang="en-US" sz="2200" dirty="0"/>
              <a:t> page to register for committee. </a:t>
            </a:r>
          </a:p>
          <a:p>
            <a:endParaRPr lang="en-US" dirty="0"/>
          </a:p>
        </p:txBody>
      </p:sp>
      <p:pic>
        <p:nvPicPr>
          <p:cNvPr id="4" name="Picture 3" descr="QR code to the application for educators that want to participate in TEA's assessment content development meets. ">
            <a:extLst>
              <a:ext uri="{FF2B5EF4-FFF2-40B4-BE49-F238E27FC236}">
                <a16:creationId xmlns:a16="http://schemas.microsoft.com/office/drawing/2014/main" id="{8FEF725D-BDF9-03E2-CE88-01CFE6C3DA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2967" y="2008962"/>
            <a:ext cx="2840076" cy="2840076"/>
          </a:xfrm>
          <a:prstGeom prst="rect">
            <a:avLst/>
          </a:prstGeom>
        </p:spPr>
      </p:pic>
    </p:spTree>
    <p:extLst>
      <p:ext uri="{BB962C8B-B14F-4D97-AF65-F5344CB8AC3E}">
        <p14:creationId xmlns:p14="http://schemas.microsoft.com/office/powerpoint/2010/main" val="19611265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5060&quot;&gt;&lt;version val=&quot;28336&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Year&gt;&lt;m_bNumberIsYear val=&quot;0&quot;/&gt;&lt;m_strFormatTime&gt;%Y&lt;/m_strFormatTime&gt;&lt;m_yearfmt&gt;&lt;begin val=&quot;0&quot;/&gt;&lt;end val=&quot;0&quot;/&gt;&lt;/m_yearfmt&gt;&lt;/m_precDefaultYear&gt;&lt;m_precDefaultQuarter&gt;&lt;m_bNumberIsYear val=&quot;0&quot;/&gt;&lt;m_strFormatTime&gt;Q%5&lt;/m_strFormatTime&gt;&lt;m_yearfmt&gt;&lt;begin val=&quot;0&quot;/&gt;&lt;end val=&quot;4&quot;/&gt;&lt;/m_yearfmt&gt;&lt;/m_precDefaultQuarter&gt;&lt;m_precDefaultMonth&gt;&lt;m_bNumberIsYear val=&quot;0&quot;/&gt;&lt;m_strFormatTime&gt;%1&lt;/m_strFormatTime&gt;&lt;m_yearfmt&gt;&lt;begin val=&quot;0&quot;/&gt;&lt;end val=&quot;4&quot;/&gt;&lt;/m_yearfmt&gt;&lt;/m_precDefaultMonth&gt;&lt;m_precDefaultWeek&gt;&lt;m_bNumberIsYear val=&quot;0&quot;/&gt;&lt;m_strFormatTime&gt;%d.&lt;/m_strFormatTime&gt;&lt;m_yearfmt&gt;&lt;begin val=&quot;0&quot;/&gt;&lt;end val=&quot;4&quot;/&gt;&lt;/m_yearfmt&gt;&lt;/m_precDefaultWeek&gt;&lt;m_precDefaultDay&gt;&lt;m_bNumberIsYear val=&quot;0&quot;/&gt;&lt;m_strFormatTime&gt;%#d&lt;/m_strFormatTime&gt;&lt;m_yearfmt&gt;&lt;begin val=&quot;0&quot;/&gt;&lt;end val=&quot;4&quot;/&gt;&lt;/m_yearfmt&gt;&lt;/m_precDefaultDay&gt;&lt;m_mruColor&gt;&lt;m_vecMRU length=&quot;0&quot;/&gt;&lt;/m_mruColor&gt;&lt;m_eweekdayFirstOfWeek val=&quot;1&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TetaMKsabpbzHSbtJVTMI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0ktGX.pO_oo_k.BYnGiMo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0hmK1Q7VkkJOSNcavVlmA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an2kFD1g.wXVoInTxQ_sL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RzQYi1MPSPvddxpvI.65Y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0ktGX.pO_oo_k.BYnGiMog"/>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0ktGX.pO_oo_k.BYnGiMo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0ktGX.pO_oo_k.BYnGiMog"/>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0hmK1Q7VkkJOSNcavVlmAQ"/>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0hmK1Q7VkkJOSNcavVlmA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iWxUCoiiWU8Nw9lEacputg"/>
</p:tagLst>
</file>

<file path=ppt/theme/theme1.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F0D7F3F-B121-413F-AF68-5F12358EDFE4}" vid="{39A9C175-9B9C-4854-8C4B-695C4BAA07A9}"/>
    </a:ext>
  </a:extLst>
</a:theme>
</file>

<file path=ppt/theme/theme10.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F0D7F3F-B121-413F-AF68-5F12358EDFE4}" vid="{39A9C175-9B9C-4854-8C4B-695C4BAA07A9}"/>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F0D7F3F-B121-413F-AF68-5F12358EDFE4}" vid="{39A9C175-9B9C-4854-8C4B-695C4BAA07A9}"/>
    </a:ext>
  </a:extLst>
</a:theme>
</file>

<file path=ppt/theme/theme14.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gion3_Site_Visit_km_102119" id="{C14E9216-5A8F-44C7-A8F7-9006DB50C0CD}" vid="{248AB0DA-56A5-41DC-A34D-61F09931A081}"/>
    </a:ext>
  </a:extLst>
</a:theme>
</file>

<file path=ppt/theme/theme3.xml><?xml version="1.0" encoding="utf-8"?>
<a:theme xmlns:a="http://schemas.openxmlformats.org/drawingml/2006/main" name="3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F0D7F3F-B121-413F-AF68-5F12358EDFE4}" vid="{39A9C175-9B9C-4854-8C4B-695C4BAA07A9}"/>
    </a:ext>
  </a:extLst>
</a:theme>
</file>

<file path=ppt/theme/theme4.xml><?xml version="1.0" encoding="utf-8"?>
<a:theme xmlns:a="http://schemas.openxmlformats.org/drawingml/2006/main" name="2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E52114EB-5A77-4144-9FBE-9013394FF848}"/>
    </a:ext>
  </a:extLst>
</a:theme>
</file>

<file path=ppt/theme/theme5.xml><?xml version="1.0" encoding="utf-8"?>
<a:theme xmlns:a="http://schemas.openxmlformats.org/drawingml/2006/main" name="3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Resdesign_v111 (002)  -  Read-Only" id="{CAD06E2D-D9DD-4625-8EBB-5624AB2845F9}" vid="{1B123773-0060-47FD-AE16-5C8FDF78B5CC}"/>
    </a:ext>
  </a:extLst>
</a:theme>
</file>

<file path=ppt/theme/theme6.xml><?xml version="1.0" encoding="utf-8"?>
<a:theme xmlns:a="http://schemas.openxmlformats.org/drawingml/2006/main" name="4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CF0D7F3F-B121-413F-AF68-5F12358EDFE4}" vid="{39A9C175-9B9C-4854-8C4B-695C4BAA07A9}"/>
    </a:ext>
  </a:extLst>
</a:theme>
</file>

<file path=ppt/theme/theme7.xml><?xml version="1.0" encoding="utf-8"?>
<a:theme xmlns:a="http://schemas.openxmlformats.org/drawingml/2006/main" name="4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gion3_Site_Visit_km_102119" id="{C14E9216-5A8F-44C7-A8F7-9006DB50C0CD}" vid="{248AB0DA-56A5-41DC-A34D-61F09931A081}"/>
    </a:ext>
  </a:extLst>
</a:theme>
</file>

<file path=ppt/theme/theme8.xml><?xml version="1.0" encoding="utf-8"?>
<a:theme xmlns:a="http://schemas.openxmlformats.org/drawingml/2006/main" name="5_TEA Main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gion3_Site_Visit_km_102119" id="{C14E9216-5A8F-44C7-A8F7-9006DB50C0CD}" vid="{414A364D-2554-4A59-A90F-BDDF6E9D36AC}"/>
    </a:ext>
  </a:extLst>
</a:theme>
</file>

<file path=ppt/theme/theme9.xml><?xml version="1.0" encoding="utf-8"?>
<a:theme xmlns:a="http://schemas.openxmlformats.org/drawingml/2006/main" name="5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095EE30346AB4B986C96F96A94CCAC" ma:contentTypeVersion="13" ma:contentTypeDescription="Create a new document." ma:contentTypeScope="" ma:versionID="a299e1e28c04d6f319f2afba91daf176">
  <xsd:schema xmlns:xsd="http://www.w3.org/2001/XMLSchema" xmlns:xs="http://www.w3.org/2001/XMLSchema" xmlns:p="http://schemas.microsoft.com/office/2006/metadata/properties" xmlns:ns3="498a31c0-bd87-4a71-ad51-eb264a803d7f" xmlns:ns4="5708c5cf-75ad-4167-af46-9d3045688dc6" targetNamespace="http://schemas.microsoft.com/office/2006/metadata/properties" ma:root="true" ma:fieldsID="ce2c613a072c97a63ad420fcd4458033" ns3:_="" ns4:_="">
    <xsd:import namespace="498a31c0-bd87-4a71-ad51-eb264a803d7f"/>
    <xsd:import namespace="5708c5cf-75ad-4167-af46-9d3045688dc6"/>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_activity" minOccurs="0"/>
                <xsd:element ref="ns4:SharedWithUsers" minOccurs="0"/>
                <xsd:element ref="ns4:SharedWithDetails" minOccurs="0"/>
                <xsd:element ref="ns4:SharingHintHash"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8a31c0-bd87-4a71-ad51-eb264a803d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_activity" ma:index="15" nillable="true" ma:displayName="_activity" ma:hidden="true" ma:internalName="_activity">
      <xsd:simpleType>
        <xsd:restriction base="dms:Note"/>
      </xsd:simple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08c5cf-75ad-4167-af46-9d3045688dc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498a31c0-bd87-4a71-ad51-eb264a803d7f" xsi:nil="true"/>
  </documentManagement>
</p:properties>
</file>

<file path=customXml/itemProps1.xml><?xml version="1.0" encoding="utf-8"?>
<ds:datastoreItem xmlns:ds="http://schemas.openxmlformats.org/officeDocument/2006/customXml" ds:itemID="{AFBC063B-A5C6-44DF-93FE-E04F0B8447F3}">
  <ds:schemaRefs>
    <ds:schemaRef ds:uri="498a31c0-bd87-4a71-ad51-eb264a803d7f"/>
    <ds:schemaRef ds:uri="5708c5cf-75ad-4167-af46-9d3045688dc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438415F-CA52-4AC6-B74C-FE95CEB90D10}">
  <ds:schemaRefs>
    <ds:schemaRef ds:uri="http://schemas.microsoft.com/sharepoint/v3/contenttype/forms"/>
  </ds:schemaRefs>
</ds:datastoreItem>
</file>

<file path=customXml/itemProps3.xml><?xml version="1.0" encoding="utf-8"?>
<ds:datastoreItem xmlns:ds="http://schemas.openxmlformats.org/officeDocument/2006/customXml" ds:itemID="{A19692CD-7339-4E15-8B85-65EB8EAE7D52}">
  <ds:schemaRefs>
    <ds:schemaRef ds:uri="498a31c0-bd87-4a71-ad51-eb264a803d7f"/>
    <ds:schemaRef ds:uri="5708c5cf-75ad-4167-af46-9d3045688dc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TEA_Template</Template>
  <TotalTime>636</TotalTime>
  <Words>9240</Words>
  <Application>Microsoft Office PowerPoint</Application>
  <PresentationFormat>Widescreen</PresentationFormat>
  <Paragraphs>908</Paragraphs>
  <Slides>102</Slides>
  <Notes>39</Notes>
  <HiddenSlides>0</HiddenSlides>
  <MMClips>0</MMClips>
  <ScaleCrop>false</ScaleCrop>
  <HeadingPairs>
    <vt:vector size="8" baseType="variant">
      <vt:variant>
        <vt:lpstr>Fonts Used</vt:lpstr>
      </vt:variant>
      <vt:variant>
        <vt:i4>15</vt:i4>
      </vt:variant>
      <vt:variant>
        <vt:lpstr>Theme</vt:lpstr>
      </vt:variant>
      <vt:variant>
        <vt:i4>14</vt:i4>
      </vt:variant>
      <vt:variant>
        <vt:lpstr>Embedded OLE Servers</vt:lpstr>
      </vt:variant>
      <vt:variant>
        <vt:i4>1</vt:i4>
      </vt:variant>
      <vt:variant>
        <vt:lpstr>Slide Titles</vt:lpstr>
      </vt:variant>
      <vt:variant>
        <vt:i4>102</vt:i4>
      </vt:variant>
    </vt:vector>
  </HeadingPairs>
  <TitlesOfParts>
    <vt:vector size="132" baseType="lpstr">
      <vt:lpstr>-apple-system</vt:lpstr>
      <vt:lpstr>Arial</vt:lpstr>
      <vt:lpstr>Calibri</vt:lpstr>
      <vt:lpstr>Calibri Light</vt:lpstr>
      <vt:lpstr>Courier New</vt:lpstr>
      <vt:lpstr>Open Sans</vt:lpstr>
      <vt:lpstr>Open Sans (Body)</vt:lpstr>
      <vt:lpstr>Open Sans (Headings)</vt:lpstr>
      <vt:lpstr>Open Sans Light</vt:lpstr>
      <vt:lpstr>Open Sans Semibold</vt:lpstr>
      <vt:lpstr>Roboto Slab Light</vt:lpstr>
      <vt:lpstr>Roboto Slab Medium</vt:lpstr>
      <vt:lpstr>System Font Regular</vt:lpstr>
      <vt:lpstr>Times New Roman</vt:lpstr>
      <vt:lpstr>Wingdings</vt:lpstr>
      <vt:lpstr>2_Office Theme</vt:lpstr>
      <vt:lpstr>1_TEA Main Slide</vt:lpstr>
      <vt:lpstr>3_Office Theme</vt:lpstr>
      <vt:lpstr>2_TEA Main Slide</vt:lpstr>
      <vt:lpstr>3_TEA Main Slide</vt:lpstr>
      <vt:lpstr>4_Office Theme</vt:lpstr>
      <vt:lpstr>4_TEA Main Slide</vt:lpstr>
      <vt:lpstr>5_TEA Main Slide</vt:lpstr>
      <vt:lpstr>5_Office Theme</vt:lpstr>
      <vt:lpstr>2_Office Theme</vt:lpstr>
      <vt:lpstr>Office Theme</vt:lpstr>
      <vt:lpstr>Office Theme</vt:lpstr>
      <vt:lpstr>2_Office Theme</vt:lpstr>
      <vt:lpstr>2_Office Theme</vt:lpstr>
      <vt:lpstr>think-cell Slide</vt:lpstr>
      <vt:lpstr>  Fall Updates: STAAR Alternate 2, TELPAS, and TELPAS Alternate</vt:lpstr>
      <vt:lpstr>Agenda</vt:lpstr>
      <vt:lpstr>STAAR Alternate 2 Updates</vt:lpstr>
      <vt:lpstr>STAAR Alternate 2</vt:lpstr>
      <vt:lpstr>ESSA Waiver Denial Notification</vt:lpstr>
      <vt:lpstr>Revised STAAR Alternate 2 Participation Requirements </vt:lpstr>
      <vt:lpstr>STAAR Alternate 2 Participation Requirements</vt:lpstr>
      <vt:lpstr>STAAR Alternate 2 Eligibility Decisions</vt:lpstr>
      <vt:lpstr>STAAR Alternate 2 Key Dates 2023-2024</vt:lpstr>
      <vt:lpstr>STAAR Alternate 2 Additional Order  (AO) Window </vt:lpstr>
      <vt:lpstr>Distribution of Materials</vt:lpstr>
      <vt:lpstr>STAAR Alternate 2 Program Resources Webpage</vt:lpstr>
      <vt:lpstr>STAAR Alternate 2 Program Resources Webpage (continued)</vt:lpstr>
      <vt:lpstr>STAAR Alternate 2 Test Administrator Manual  and Educator Guide </vt:lpstr>
      <vt:lpstr> STAAR Alternate 2 Scoring Documents</vt:lpstr>
      <vt:lpstr>Test Administrator Training Key Topics</vt:lpstr>
      <vt:lpstr>STAAR Alternate 2 Test Administrators </vt:lpstr>
      <vt:lpstr>Key Points—Preview Window</vt:lpstr>
      <vt:lpstr>Key Points—Image Cards</vt:lpstr>
      <vt:lpstr>Key Points—Image Cards (cont.)</vt:lpstr>
      <vt:lpstr>Testing Environment </vt:lpstr>
      <vt:lpstr>Key Points—Testing Environment (cont.)</vt:lpstr>
      <vt:lpstr>New Enrollment or New Campus Within Testing Window</vt:lpstr>
      <vt:lpstr>2023 STAAR Alternate 2 Released Tests</vt:lpstr>
      <vt:lpstr>Student Responses in DEI </vt:lpstr>
      <vt:lpstr>Score Codes in TIDE</vt:lpstr>
      <vt:lpstr>Accommodations in TIDE </vt:lpstr>
      <vt:lpstr>Can the STAAR Alternate 2 be administered in the language the student is routinely instructed in?</vt:lpstr>
      <vt:lpstr>STAAR Alternate 2 Participation Requirement Resources</vt:lpstr>
      <vt:lpstr>STAAR Alternate 2 Resources</vt:lpstr>
      <vt:lpstr>STAAR Alternate 2 Resources (continued)</vt:lpstr>
      <vt:lpstr>TELPAS</vt:lpstr>
      <vt:lpstr>TELPAS Overview</vt:lpstr>
      <vt:lpstr>Exceptions to an EB Student Being Assessed in  One or More Language Domains</vt:lpstr>
      <vt:lpstr>TELPAS Components</vt:lpstr>
      <vt:lpstr>TELPAS Key Dates for 2023-2024</vt:lpstr>
      <vt:lpstr>TELPAS Additional Order Window</vt:lpstr>
      <vt:lpstr>Special Administration of a TELPAS Online Test</vt:lpstr>
      <vt:lpstr>Special Administrations for Online TELPAS Tests</vt:lpstr>
      <vt:lpstr>Test Mode and Paper Test Format in TIDE</vt:lpstr>
      <vt:lpstr>Administrations in Alternative Education Settings: Before Testing</vt:lpstr>
      <vt:lpstr>Administrations in Alternative Education Settings: During Online Testing</vt:lpstr>
      <vt:lpstr>Administrations in Alternative Education Settings: After Testing</vt:lpstr>
      <vt:lpstr>Student’s Grade Level during TELPAS Administration Window</vt:lpstr>
      <vt:lpstr>Grades 2-12 TELPAS Online Listening and Speaking Tests</vt:lpstr>
      <vt:lpstr>Grades 2-12 Online Reading and Writing Tests  </vt:lpstr>
      <vt:lpstr>Blank Graphic Organizers for  Online TELPAS Tests</vt:lpstr>
      <vt:lpstr>Designated Supports for TELPAS Online Tests </vt:lpstr>
      <vt:lpstr>Headsets/Headphones, Microphones,  and Keyboards</vt:lpstr>
      <vt:lpstr>Audio Playback and Recording Device Checks </vt:lpstr>
      <vt:lpstr>Microphone Functionality</vt:lpstr>
      <vt:lpstr>TELPAS Schedules and Administrations</vt:lpstr>
      <vt:lpstr>TELPAS Test Session Time Limit</vt:lpstr>
      <vt:lpstr>Scheduling of Online Tests</vt:lpstr>
      <vt:lpstr>Online Practice  and Released Tests</vt:lpstr>
      <vt:lpstr>Released Spring 2023 Online Tests</vt:lpstr>
      <vt:lpstr>Released Spring 2023 Online Tests:  Scoring Guides</vt:lpstr>
      <vt:lpstr>TELPAS Released and Practice Tests </vt:lpstr>
      <vt:lpstr>TELPAS Key Dates for Holistic Rater Training and Administrations</vt:lpstr>
      <vt:lpstr>Holistic Rater Training</vt:lpstr>
      <vt:lpstr>Holistic Rater Training Flowchart</vt:lpstr>
      <vt:lpstr>TELPAS Online Rater Training (Practice and Calibration)</vt:lpstr>
      <vt:lpstr>TELPAS Online Rater Training: Results Page </vt:lpstr>
      <vt:lpstr>Rater information in TIDE</vt:lpstr>
      <vt:lpstr>TELPAS Manuals</vt:lpstr>
      <vt:lpstr>Students Moving Within the TELPAS Window</vt:lpstr>
      <vt:lpstr>Collaboration Between Sending and  Receiving Districts</vt:lpstr>
      <vt:lpstr>TELPAS Information in TIDE</vt:lpstr>
      <vt:lpstr>TELPAS Score Codes in TIDE</vt:lpstr>
      <vt:lpstr>TELPAS and DEI Entries</vt:lpstr>
      <vt:lpstr>Years in U.S. Schools </vt:lpstr>
      <vt:lpstr>Combined Years in U.S. Schools and Student History Worksheet</vt:lpstr>
      <vt:lpstr>TELPAS and TELPAS Alternate Educator Guide</vt:lpstr>
      <vt:lpstr>Scoring of TELPAS Speaking Responses Guide </vt:lpstr>
      <vt:lpstr>TELPAS Resources</vt:lpstr>
      <vt:lpstr>TELPAS Resources (cont.)</vt:lpstr>
      <vt:lpstr>TELPAS Resources (cont.)</vt:lpstr>
      <vt:lpstr>TELPAS Alternate</vt:lpstr>
      <vt:lpstr>TELPAS Alternate Updates </vt:lpstr>
      <vt:lpstr>TELPAS Alternate Key Dates for 2023-2024</vt:lpstr>
      <vt:lpstr>What Is TELPAS Alternate?</vt:lpstr>
      <vt:lpstr>Who Takes TELPAS Alternate?</vt:lpstr>
      <vt:lpstr>Who Is Assessed with TELPAS Alternate?</vt:lpstr>
      <vt:lpstr>Updated TELPAS Alternate Participation Requirements</vt:lpstr>
      <vt:lpstr>TELPAS Alternate Participation Requirements: Question 6 for Grades 3-12</vt:lpstr>
      <vt:lpstr>Alternate Proficiency Level Descriptors (PLDs)</vt:lpstr>
      <vt:lpstr>What Are Observable Behaviors?</vt:lpstr>
      <vt:lpstr>Observable Behaviors: Notes Version</vt:lpstr>
      <vt:lpstr>TELPAS Alternate Observable Behaviors (Electronic Version)</vt:lpstr>
      <vt:lpstr>Observable Behaviors with Classroom Examples</vt:lpstr>
      <vt:lpstr>Using the Classroom Examples</vt:lpstr>
      <vt:lpstr>TELPAS Alternate Administration Training </vt:lpstr>
      <vt:lpstr>TELPAS Alternate Training</vt:lpstr>
      <vt:lpstr>TELPAS Alternate Test Administrator Manual </vt:lpstr>
      <vt:lpstr>TELPAS Alternate Ratings in DEI</vt:lpstr>
      <vt:lpstr>TELPAS Alternate Score Codes in TIDE</vt:lpstr>
      <vt:lpstr>TELPAS Alternate Resources</vt:lpstr>
      <vt:lpstr>TELPAS Alternate Resources (cont.)</vt:lpstr>
      <vt:lpstr>Please register for one of our committees on the Texas Assessment Learning Management System! </vt:lpstr>
      <vt:lpstr>Contact Information</vt:lpstr>
      <vt:lpstr>Disclaimer</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Enabler 1</dc:title>
  <dc:creator>Iris Tian</dc:creator>
  <cp:lastModifiedBy>Cavazos, Esmeralda</cp:lastModifiedBy>
  <cp:revision>7</cp:revision>
  <dcterms:created xsi:type="dcterms:W3CDTF">2020-06-12T14:05:56Z</dcterms:created>
  <dcterms:modified xsi:type="dcterms:W3CDTF">2023-10-24T16:24:33Z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0x01010087095EE30346AB4B986C96F96A94CCAC</vt:lpwstr>
  </property>
</Properties>
</file>